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1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6" orient="horz" userDrawn="1">
          <p15:clr>
            <a:srgbClr val="A4A3A4"/>
          </p15:clr>
        </p15:guide>
        <p15:guide id="7" orient="horz" pos="4320" userDrawn="1">
          <p15:clr>
            <a:srgbClr val="A4A3A4"/>
          </p15:clr>
        </p15:guide>
        <p15:guide id="8" pos="120" userDrawn="1">
          <p15:clr>
            <a:srgbClr val="A4A3A4"/>
          </p15:clr>
        </p15:guide>
        <p15:guide id="9" pos="7560" userDrawn="1">
          <p15:clr>
            <a:srgbClr val="A4A3A4"/>
          </p15:clr>
        </p15:guide>
        <p15:guide id="10" orient="horz" pos="3456" userDrawn="1">
          <p15:clr>
            <a:srgbClr val="A4A3A4"/>
          </p15:clr>
        </p15:guide>
        <p15:guide id="11" orient="horz" pos="2592" userDrawn="1">
          <p15:clr>
            <a:srgbClr val="A4A3A4"/>
          </p15:clr>
        </p15:guide>
        <p15:guide id="12" orient="horz" pos="1728" userDrawn="1">
          <p15:clr>
            <a:srgbClr val="A4A3A4"/>
          </p15:clr>
        </p15:guide>
        <p15:guide id="13" orient="horz" pos="864" userDrawn="1">
          <p15:clr>
            <a:srgbClr val="A4A3A4"/>
          </p15:clr>
        </p15:guide>
        <p15:guide id="14" orient="horz" pos="3888" userDrawn="1">
          <p15:clr>
            <a:srgbClr val="A4A3A4"/>
          </p15:clr>
        </p15:guide>
        <p15:guide id="15" orient="horz" pos="3024" userDrawn="1">
          <p15:clr>
            <a:srgbClr val="A4A3A4"/>
          </p15:clr>
        </p15:guide>
        <p15:guide id="16" orient="horz" pos="2160" userDrawn="1">
          <p15:clr>
            <a:srgbClr val="A4A3A4"/>
          </p15:clr>
        </p15:guide>
        <p15:guide id="17" orient="horz" pos="1296" userDrawn="1">
          <p15:clr>
            <a:srgbClr val="A4A3A4"/>
          </p15:clr>
        </p15:guide>
        <p15:guide id="18" orient="horz" pos="432" userDrawn="1">
          <p15:clr>
            <a:srgbClr val="A4A3A4"/>
          </p15:clr>
        </p15:guide>
        <p15:guide id="19" userDrawn="1">
          <p15:clr>
            <a:srgbClr val="A4A3A4"/>
          </p15:clr>
        </p15:guide>
        <p15:guide id="20" pos="7680" userDrawn="1">
          <p15:clr>
            <a:srgbClr val="A4A3A4"/>
          </p15:clr>
        </p15:guide>
        <p15:guide id="21" pos="1920" userDrawn="1">
          <p15:clr>
            <a:srgbClr val="A4A3A4"/>
          </p15:clr>
        </p15:guide>
        <p15:guide id="22" pos="3840" userDrawn="1">
          <p15:clr>
            <a:srgbClr val="A4A3A4"/>
          </p15:clr>
        </p15:guide>
        <p15:guide id="23" pos="5760" userDrawn="1">
          <p15:clr>
            <a:srgbClr val="A4A3A4"/>
          </p15:clr>
        </p15:guide>
        <p15:guide id="24" pos="960" userDrawn="1">
          <p15:clr>
            <a:srgbClr val="A4A3A4"/>
          </p15:clr>
        </p15:guide>
        <p15:guide id="25" pos="2880" userDrawn="1">
          <p15:clr>
            <a:srgbClr val="A4A3A4"/>
          </p15:clr>
        </p15:guide>
        <p15:guide id="26" pos="4800" userDrawn="1">
          <p15:clr>
            <a:srgbClr val="A4A3A4"/>
          </p15:clr>
        </p15:guide>
        <p15:guide id="27" pos="6720" userDrawn="1">
          <p15:clr>
            <a:srgbClr val="A4A3A4"/>
          </p15:clr>
        </p15:guide>
        <p15:guide id="28" pos="1440" userDrawn="1">
          <p15:clr>
            <a:srgbClr val="A4A3A4"/>
          </p15:clr>
        </p15:guide>
        <p15:guide id="29" pos="480" userDrawn="1">
          <p15:clr>
            <a:srgbClr val="A4A3A4"/>
          </p15:clr>
        </p15:guide>
        <p15:guide id="30" pos="2400" userDrawn="1">
          <p15:clr>
            <a:srgbClr val="A4A3A4"/>
          </p15:clr>
        </p15:guide>
        <p15:guide id="31" pos="3360" userDrawn="1">
          <p15:clr>
            <a:srgbClr val="A4A3A4"/>
          </p15:clr>
        </p15:guide>
        <p15:guide id="32" pos="4320" userDrawn="1">
          <p15:clr>
            <a:srgbClr val="A4A3A4"/>
          </p15:clr>
        </p15:guide>
        <p15:guide id="33" pos="5280" userDrawn="1">
          <p15:clr>
            <a:srgbClr val="A4A3A4"/>
          </p15:clr>
        </p15:guide>
        <p15:guide id="34" pos="6240" userDrawn="1">
          <p15:clr>
            <a:srgbClr val="A4A3A4"/>
          </p15:clr>
        </p15:guide>
        <p15:guide id="35" pos="7200" userDrawn="1">
          <p15:clr>
            <a:srgbClr val="A4A3A4"/>
          </p15:clr>
        </p15:guide>
        <p15:guide id="36" orient="horz" pos="4224" userDrawn="1">
          <p15:clr>
            <a:srgbClr val="A4A3A4"/>
          </p15:clr>
        </p15:guide>
        <p15:guide id="37" orient="horz" pos="96" userDrawn="1">
          <p15:clr>
            <a:srgbClr val="A4A3A4"/>
          </p15:clr>
        </p15:guide>
        <p15:guide id="38" orient="horz" pos="41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1E3E"/>
    <a:srgbClr val="BA0C2F"/>
    <a:srgbClr val="FFFFFF"/>
    <a:srgbClr val="8C9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382"/>
    <p:restoredTop sz="85986"/>
  </p:normalViewPr>
  <p:slideViewPr>
    <p:cSldViewPr snapToGrid="0" snapToObjects="1" showGuides="1">
      <p:cViewPr varScale="1">
        <p:scale>
          <a:sx n="124" d="100"/>
          <a:sy n="124" d="100"/>
        </p:scale>
        <p:origin x="208" y="248"/>
      </p:cViewPr>
      <p:guideLst>
        <p:guide orient="horz"/>
        <p:guide orient="horz" pos="4320"/>
        <p:guide pos="120"/>
        <p:guide pos="7560"/>
        <p:guide orient="horz" pos="3456"/>
        <p:guide orient="horz" pos="2592"/>
        <p:guide orient="horz" pos="1728"/>
        <p:guide orient="horz" pos="864"/>
        <p:guide orient="horz" pos="3888"/>
        <p:guide orient="horz" pos="3024"/>
        <p:guide orient="horz" pos="2160"/>
        <p:guide orient="horz" pos="1296"/>
        <p:guide orient="horz" pos="432"/>
        <p:guide/>
        <p:guide pos="7680"/>
        <p:guide pos="1920"/>
        <p:guide pos="3840"/>
        <p:guide pos="5760"/>
        <p:guide pos="960"/>
        <p:guide pos="2880"/>
        <p:guide pos="4800"/>
        <p:guide pos="6720"/>
        <p:guide pos="1440"/>
        <p:guide pos="480"/>
        <p:guide pos="2400"/>
        <p:guide pos="3360"/>
        <p:guide pos="4320"/>
        <p:guide pos="5280"/>
        <p:guide pos="6240"/>
        <p:guide pos="7200"/>
        <p:guide orient="horz" pos="4224"/>
        <p:guide orient="horz" pos="96"/>
        <p:guide orient="horz" pos="41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6912"/>
          </a:xfrm>
          <a:prstGeom prst="rect">
            <a:avLst/>
          </a:prstGeom>
        </p:spPr>
        <p:txBody>
          <a:bodyPr vert="horz" lIns="93279" tIns="46640" rIns="93279" bIns="4664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6912"/>
          </a:xfrm>
          <a:prstGeom prst="rect">
            <a:avLst/>
          </a:prstGeom>
        </p:spPr>
        <p:txBody>
          <a:bodyPr vert="horz" lIns="93279" tIns="46640" rIns="93279" bIns="46640" rtlCol="0"/>
          <a:lstStyle>
            <a:lvl1pPr algn="r">
              <a:defRPr sz="1200"/>
            </a:lvl1pPr>
          </a:lstStyle>
          <a:p>
            <a:fld id="{DBC011D7-FE6A-4143-A824-E8F0009F4A74}" type="datetimeFigureOut">
              <a:t>4/21/26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1650" cy="3140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79" tIns="46640" rIns="93279" bIns="4664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78476"/>
            <a:ext cx="5615940" cy="3664208"/>
          </a:xfrm>
          <a:prstGeom prst="rect">
            <a:avLst/>
          </a:prstGeom>
        </p:spPr>
        <p:txBody>
          <a:bodyPr vert="horz" lIns="93279" tIns="46640" rIns="93279" bIns="4664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5"/>
            <a:ext cx="3041968" cy="466911"/>
          </a:xfrm>
          <a:prstGeom prst="rect">
            <a:avLst/>
          </a:prstGeom>
        </p:spPr>
        <p:txBody>
          <a:bodyPr vert="horz" lIns="93279" tIns="46640" rIns="93279" bIns="4664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5"/>
            <a:ext cx="3041968" cy="466911"/>
          </a:xfrm>
          <a:prstGeom prst="rect">
            <a:avLst/>
          </a:prstGeom>
        </p:spPr>
        <p:txBody>
          <a:bodyPr vert="horz" lIns="93279" tIns="46640" rIns="93279" bIns="46640" rtlCol="0" anchor="b"/>
          <a:lstStyle>
            <a:lvl1pPr algn="r">
              <a:defRPr sz="1200"/>
            </a:lvl1pPr>
          </a:lstStyle>
          <a:p>
            <a:fld id="{27DBF397-2A2E-5243-9C89-299CAB27239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051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8A8373-B0C7-B736-EA23-A75B3E0DF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8086" y="-13496"/>
            <a:ext cx="12228173" cy="68849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B14378-C014-9660-DDEC-8F5E792690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00411" y="1101571"/>
            <a:ext cx="4391179" cy="1436161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8A17EAB6-41F8-F358-258C-6D06750C37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196" y="3095489"/>
            <a:ext cx="11527605" cy="736446"/>
          </a:xfrm>
        </p:spPr>
        <p:txBody>
          <a:bodyPr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50AAC0-9EE4-C8D3-0D89-5203E2CFD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9766" y="150384"/>
            <a:ext cx="11872468" cy="6551271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2996F0-520A-ACB3-481E-A5F2EE2A30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flipV="1">
            <a:off x="3940962" y="4320267"/>
            <a:ext cx="4310075" cy="63522"/>
          </a:xfrm>
          <a:prstGeom prst="rect">
            <a:avLst/>
          </a:prstGeom>
        </p:spPr>
      </p:pic>
      <p:sp>
        <p:nvSpPr>
          <p:cNvPr id="14" name="Text Placeholder 42">
            <a:extLst>
              <a:ext uri="{FF2B5EF4-FFF2-40B4-BE49-F238E27FC236}">
                <a16:creationId xmlns:a16="http://schemas.microsoft.com/office/drawing/2014/main" id="{2C3C762D-AEC6-7938-B5FA-A53C096D7AD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7414" y="4942736"/>
            <a:ext cx="6597168" cy="468992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Location or Audience</a:t>
            </a:r>
          </a:p>
        </p:txBody>
      </p:sp>
      <p:sp>
        <p:nvSpPr>
          <p:cNvPr id="15" name="Text Placeholder 42">
            <a:extLst>
              <a:ext uri="{FF2B5EF4-FFF2-40B4-BE49-F238E27FC236}">
                <a16:creationId xmlns:a16="http://schemas.microsoft.com/office/drawing/2014/main" id="{0D16DC11-F6D4-E308-6501-CC85C1CBDA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47354" y="5327653"/>
            <a:ext cx="3697287" cy="468993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Month XX, 202X</a:t>
            </a:r>
          </a:p>
        </p:txBody>
      </p:sp>
    </p:spTree>
    <p:extLst>
      <p:ext uri="{BB962C8B-B14F-4D97-AF65-F5344CB8AC3E}">
        <p14:creationId xmlns:p14="http://schemas.microsoft.com/office/powerpoint/2010/main" val="1972633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pos="4800" userDrawn="1">
          <p15:clr>
            <a:srgbClr val="FBAE40"/>
          </p15:clr>
        </p15:guide>
        <p15:guide id="5" pos="5280" userDrawn="1">
          <p15:clr>
            <a:srgbClr val="FBAE40"/>
          </p15:clr>
        </p15:guide>
        <p15:guide id="6" pos="5760" userDrawn="1">
          <p15:clr>
            <a:srgbClr val="FBAE40"/>
          </p15:clr>
        </p15:guide>
        <p15:guide id="7" pos="6240" userDrawn="1">
          <p15:clr>
            <a:srgbClr val="FBAE40"/>
          </p15:clr>
        </p15:guide>
        <p15:guide id="8" pos="6720" userDrawn="1">
          <p15:clr>
            <a:srgbClr val="FBAE40"/>
          </p15:clr>
        </p15:guide>
        <p15:guide id="9" pos="7200" userDrawn="1">
          <p15:clr>
            <a:srgbClr val="FBAE40"/>
          </p15:clr>
        </p15:guide>
        <p15:guide id="10" pos="7680" userDrawn="1">
          <p15:clr>
            <a:srgbClr val="FBAE40"/>
          </p15:clr>
        </p15:guide>
        <p15:guide id="11" pos="3360" userDrawn="1">
          <p15:clr>
            <a:srgbClr val="FBAE40"/>
          </p15:clr>
        </p15:guide>
        <p15:guide id="12" pos="2880" userDrawn="1">
          <p15:clr>
            <a:srgbClr val="FBAE40"/>
          </p15:clr>
        </p15:guide>
        <p15:guide id="13" pos="2400" userDrawn="1">
          <p15:clr>
            <a:srgbClr val="FBAE40"/>
          </p15:clr>
        </p15:guide>
        <p15:guide id="14" pos="1920" userDrawn="1">
          <p15:clr>
            <a:srgbClr val="FBAE40"/>
          </p15:clr>
        </p15:guide>
        <p15:guide id="15" pos="1440" userDrawn="1">
          <p15:clr>
            <a:srgbClr val="FBAE40"/>
          </p15:clr>
        </p15:guide>
        <p15:guide id="16" pos="960" userDrawn="1">
          <p15:clr>
            <a:srgbClr val="FBAE40"/>
          </p15:clr>
        </p15:guide>
        <p15:guide id="17" pos="480" userDrawn="1">
          <p15:clr>
            <a:srgbClr val="FBAE40"/>
          </p15:clr>
        </p15:guide>
        <p15:guide id="18" userDrawn="1">
          <p15:clr>
            <a:srgbClr val="FBAE40"/>
          </p15:clr>
        </p15:guide>
        <p15:guide id="19" orient="horz" pos="1728" userDrawn="1">
          <p15:clr>
            <a:srgbClr val="FBAE40"/>
          </p15:clr>
        </p15:guide>
        <p15:guide id="20" orient="horz" pos="1296" userDrawn="1">
          <p15:clr>
            <a:srgbClr val="FBAE40"/>
          </p15:clr>
        </p15:guide>
        <p15:guide id="21" orient="horz" pos="864" userDrawn="1">
          <p15:clr>
            <a:srgbClr val="FBAE40"/>
          </p15:clr>
        </p15:guide>
        <p15:guide id="22" orient="horz" pos="432" userDrawn="1">
          <p15:clr>
            <a:srgbClr val="FBAE40"/>
          </p15:clr>
        </p15:guide>
        <p15:guide id="23" orient="horz" userDrawn="1">
          <p15:clr>
            <a:srgbClr val="FBAE40"/>
          </p15:clr>
        </p15:guide>
        <p15:guide id="24" orient="horz" pos="2592" userDrawn="1">
          <p15:clr>
            <a:srgbClr val="FBAE40"/>
          </p15:clr>
        </p15:guide>
        <p15:guide id="25" orient="horz" pos="3024" userDrawn="1">
          <p15:clr>
            <a:srgbClr val="FBAE40"/>
          </p15:clr>
        </p15:guide>
        <p15:guide id="26" orient="horz" pos="3456" userDrawn="1">
          <p15:clr>
            <a:srgbClr val="FBAE40"/>
          </p15:clr>
        </p15:guide>
        <p15:guide id="27" orient="horz" pos="3888" userDrawn="1">
          <p15:clr>
            <a:srgbClr val="FBAE40"/>
          </p15:clr>
        </p15:guide>
        <p15:guide id="28" orient="horz" pos="432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185137E-4483-627A-5AC1-48DD9AE8E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9766" y="150384"/>
            <a:ext cx="11872468" cy="6551271"/>
          </a:xfrm>
          <a:prstGeom prst="rect">
            <a:avLst/>
          </a:prstGeom>
          <a:noFill/>
          <a:ln w="25400">
            <a:solidFill>
              <a:srgbClr val="C2002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26D78B-2985-7F22-BD74-FB58E13312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22235" y="1128581"/>
            <a:ext cx="4772573" cy="0"/>
          </a:xfrm>
          <a:prstGeom prst="line">
            <a:avLst/>
          </a:prstGeom>
          <a:ln w="38100">
            <a:solidFill>
              <a:srgbClr val="C200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9009F366-B3A0-894F-B0F5-8DBDD3F92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1404" y="6304884"/>
            <a:ext cx="2662812" cy="302064"/>
          </a:xfrm>
          <a:prstGeom prst="rect">
            <a:avLst/>
          </a:prstGeom>
        </p:spPr>
      </p:pic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3B8B8FB6-6290-E5D5-F2E8-38B19F5B4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8746" y="6319500"/>
            <a:ext cx="2743200" cy="365125"/>
          </a:xfrm>
        </p:spPr>
        <p:txBody>
          <a:bodyPr/>
          <a:lstStyle/>
          <a:p>
            <a:fld id="{35D88863-7221-C04E-8B6E-88D4650A8ECE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Title 9">
            <a:extLst>
              <a:ext uri="{FF2B5EF4-FFF2-40B4-BE49-F238E27FC236}">
                <a16:creationId xmlns:a16="http://schemas.microsoft.com/office/drawing/2014/main" id="{03B8020D-78F9-1078-D4CF-921D83BF79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60" y="484319"/>
            <a:ext cx="11135718" cy="606684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Slide Subject or Topic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C6F87B2-597D-9CA4-FC01-EE43215AC8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22810" y="2391378"/>
            <a:ext cx="2250547" cy="1481976"/>
          </a:xfrm>
        </p:spPr>
        <p:txBody>
          <a:bodyPr>
            <a:noAutofit/>
          </a:bodyPr>
          <a:lstStyle>
            <a:lvl1pPr>
              <a:buNone/>
              <a:defRPr sz="12000" b="1" baseline="0">
                <a:solidFill>
                  <a:srgbClr val="BC1E3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E8B1FF7D-21D2-461E-F3C9-F9F8E542730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94254" y="3129183"/>
            <a:ext cx="1008697" cy="523957"/>
          </a:xfrm>
        </p:spPr>
        <p:txBody>
          <a:bodyPr>
            <a:noAutofit/>
          </a:bodyPr>
          <a:lstStyle>
            <a:lvl1pPr>
              <a:buNone/>
              <a:defRPr sz="8000" b="1" baseline="30000">
                <a:solidFill>
                  <a:srgbClr val="BC1E3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6604C8FF-EA4E-EDCD-1E17-5B1D9D9BE98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6744" y="3953871"/>
            <a:ext cx="4089935" cy="1182279"/>
          </a:xfrm>
        </p:spPr>
        <p:txBody>
          <a:bodyPr>
            <a:noAutofit/>
          </a:bodyPr>
          <a:lstStyle>
            <a:lvl1pPr>
              <a:buNone/>
              <a:defRPr sz="2800" b="1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Explanation and source of stat</a:t>
            </a:r>
          </a:p>
        </p:txBody>
      </p:sp>
      <p:sp>
        <p:nvSpPr>
          <p:cNvPr id="22" name="Text Placeholder 42">
            <a:extLst>
              <a:ext uri="{FF2B5EF4-FFF2-40B4-BE49-F238E27FC236}">
                <a16:creationId xmlns:a16="http://schemas.microsoft.com/office/drawing/2014/main" id="{1CC95841-4347-1499-1990-DB3D8EEB06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14350" y="2383612"/>
            <a:ext cx="4772572" cy="2637654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Block 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perspiciatis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unde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omnis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iste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natus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error sit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voluptatem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accusantium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doloremque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laudantium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totam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rem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aperiam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ab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illo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inventore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veritatis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quasi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architecto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beatae vitae dicta sunt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explicabo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595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>
            <a:extLst>
              <a:ext uri="{FF2B5EF4-FFF2-40B4-BE49-F238E27FC236}">
                <a16:creationId xmlns:a16="http://schemas.microsoft.com/office/drawing/2014/main" id="{3793802E-A3CA-C17E-4620-77865C07D8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533" y="509622"/>
            <a:ext cx="4455257" cy="573471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with Photo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125EC65-7E7D-5BBF-F61C-1F908F684A8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1863" y="-29399"/>
            <a:ext cx="7065412" cy="693131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4A5455-274B-D9C1-C3AB-0A0C1703EC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9766" y="150384"/>
            <a:ext cx="11872468" cy="6551271"/>
          </a:xfrm>
          <a:prstGeom prst="rect">
            <a:avLst/>
          </a:prstGeom>
          <a:noFill/>
          <a:ln w="25400">
            <a:solidFill>
              <a:srgbClr val="C2002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09F5EB3-4AE0-EA4E-205D-56BE5CD4C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04461" y="1128581"/>
            <a:ext cx="3379304" cy="0"/>
          </a:xfrm>
          <a:prstGeom prst="line">
            <a:avLst/>
          </a:prstGeom>
          <a:ln w="38100">
            <a:solidFill>
              <a:srgbClr val="C200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C0F4B2E5-0628-91C7-8627-7E09682AB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1404" y="6304884"/>
            <a:ext cx="2662812" cy="302064"/>
          </a:xfrm>
          <a:prstGeom prst="rect">
            <a:avLst/>
          </a:prstGeom>
        </p:spPr>
      </p:pic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A30EFB0A-35D4-5591-F6B0-9B906B936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8746" y="6319500"/>
            <a:ext cx="2743200" cy="365125"/>
          </a:xfrm>
        </p:spPr>
        <p:txBody>
          <a:bodyPr/>
          <a:lstStyle/>
          <a:p>
            <a:fld id="{35D88863-7221-C04E-8B6E-88D4650A8EC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2">
            <a:extLst>
              <a:ext uri="{FF2B5EF4-FFF2-40B4-BE49-F238E27FC236}">
                <a16:creationId xmlns:a16="http://schemas.microsoft.com/office/drawing/2014/main" id="{F3A187D7-DD7F-1E26-D913-E564F34995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14735" y="1819039"/>
            <a:ext cx="3444270" cy="4146669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lang="en-US" sz="2000" b="1" i="0" kern="1200" dirty="0">
                <a:solidFill>
                  <a:schemeClr val="tx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sz="2000" b="1" i="0" u="none" strike="noStrike" kern="12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Lorem ipsum dolor sit </a:t>
            </a:r>
            <a:r>
              <a:rPr lang="en-US" sz="2000" b="1" i="0" u="none" strike="noStrike" kern="1200" dirty="0" err="1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amet</a:t>
            </a:r>
            <a:r>
              <a:rPr lang="en-US" sz="2000" b="1" i="0" u="none" strike="noStrike" kern="12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, </a:t>
            </a:r>
            <a:r>
              <a:rPr lang="en-US" sz="2000" b="1" i="0" u="none" strike="noStrike" kern="1200" dirty="0" err="1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consectetur</a:t>
            </a:r>
            <a:r>
              <a:rPr lang="en-US" sz="2000" b="1" i="0" u="none" strike="noStrike" kern="12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b="1" i="0" u="none" strike="noStrike" kern="1200" dirty="0" err="1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adipis</a:t>
            </a:r>
            <a:r>
              <a:rPr lang="en-US" sz="2000" b="1" i="0" u="none" strike="noStrike" kern="12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b="1" i="0" u="none" strike="noStrike" kern="1200" dirty="0" err="1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tempor</a:t>
            </a:r>
            <a:r>
              <a:rPr lang="en-US" sz="2000" b="1" i="0" u="none" strike="noStrike" kern="12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b="1" i="0" u="none" strike="noStrike" kern="1200" dirty="0" err="1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incididunt</a:t>
            </a:r>
            <a:r>
              <a:rPr lang="en-US" sz="2000" b="1" i="0" u="none" strike="noStrike" kern="12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.</a:t>
            </a:r>
          </a:p>
          <a:p>
            <a:pPr algn="l"/>
            <a:endParaRPr lang="en-US" sz="2000" b="1" i="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algn="l"/>
            <a:r>
              <a:rPr lang="en-US" sz="2000" b="1" i="0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U</a:t>
            </a:r>
            <a:r>
              <a:rPr lang="en-US" sz="2000" b="1" i="0" u="none" strike="noStrike" kern="12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t labore et dolore magna </a:t>
            </a:r>
            <a:r>
              <a:rPr lang="en-US" sz="2000" b="1" i="0" u="none" strike="noStrike" kern="1200" dirty="0" err="1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aliqua</a:t>
            </a:r>
            <a:r>
              <a:rPr lang="en-US" sz="2000" b="1" i="0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b="1" i="0" u="none" strike="noStrike" kern="12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ad minim </a:t>
            </a:r>
            <a:r>
              <a:rPr lang="en-US" sz="2000" b="1" i="0" u="none" strike="noStrike" kern="1200" dirty="0" err="1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veniam</a:t>
            </a:r>
            <a:r>
              <a:rPr lang="en-US" sz="2000" b="1" i="0" u="none" strike="noStrike" kern="12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, exercitation </a:t>
            </a:r>
            <a:r>
              <a:rPr lang="en-US" sz="2000" b="1" i="0" u="none" strike="noStrike" kern="1200" dirty="0" err="1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ea</a:t>
            </a:r>
            <a:r>
              <a:rPr lang="en-US" sz="2000" b="1" i="0" u="none" strike="noStrike" kern="12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b="1" i="0" u="none" strike="noStrike" kern="1200" dirty="0" err="1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commodo</a:t>
            </a:r>
            <a:r>
              <a:rPr lang="en-US" sz="2000" b="1" i="0" u="none" strike="noStrike" kern="12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b="1" i="0" u="none" strike="noStrike" kern="1200" dirty="0" err="1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consequat</a:t>
            </a:r>
            <a:r>
              <a:rPr lang="en-US" sz="2000" b="1" i="0" u="none" strike="noStrike" kern="12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. </a:t>
            </a:r>
          </a:p>
          <a:p>
            <a:pPr algn="l"/>
            <a:endParaRPr lang="en-US" sz="2000" b="1" i="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algn="l"/>
            <a:r>
              <a:rPr lang="en-US" sz="2000" b="1" i="0" u="none" strike="noStrike" kern="12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Duis </a:t>
            </a:r>
            <a:r>
              <a:rPr lang="en-US" sz="2000" b="1" i="0" u="none" strike="noStrike" kern="1200" dirty="0" err="1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aute</a:t>
            </a:r>
            <a:r>
              <a:rPr lang="en-US" sz="2000" b="1" i="0" u="none" strike="noStrike" kern="12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b="1" i="0" u="none" strike="noStrike" kern="1200" dirty="0" err="1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irure</a:t>
            </a:r>
            <a:r>
              <a:rPr lang="en-US" sz="2000" b="1" i="0" u="none" strike="noStrike" kern="12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 dolor in </a:t>
            </a:r>
            <a:r>
              <a:rPr lang="en-US" sz="2000" b="1" i="0" u="none" strike="noStrike" kern="1200" dirty="0" err="1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reprehenderit</a:t>
            </a:r>
            <a:r>
              <a:rPr lang="en-US" sz="2000" b="1" i="0" u="none" strike="noStrike" kern="12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 in </a:t>
            </a:r>
            <a:r>
              <a:rPr lang="en-US" sz="2000" b="1" i="0" u="none" strike="noStrike" kern="1200" dirty="0" err="1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voluptate</a:t>
            </a:r>
            <a:r>
              <a:rPr lang="en-US" sz="2000" b="1" i="0" u="none" strike="noStrike" kern="12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2000" b="1" i="0" u="none" strike="noStrike" kern="1200" dirty="0" err="1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velit</a:t>
            </a:r>
            <a:r>
              <a:rPr lang="en-US" sz="2000" b="1" i="0" u="none" strike="noStrike" kern="1200" dirty="0">
                <a:solidFill>
                  <a:srgbClr val="000000"/>
                </a:solidFill>
                <a:effectLst/>
                <a:latin typeface="+mj-lt"/>
                <a:ea typeface="+mj-ea"/>
                <a:cs typeface="+mj-cs"/>
              </a:rPr>
              <a:t> esse.</a:t>
            </a:r>
            <a:endParaRPr lang="en-US" sz="2000" b="1" i="0" kern="1200" dirty="0">
              <a:solidFill>
                <a:schemeClr val="tx1"/>
              </a:solidFill>
              <a:latin typeface="+mj-l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099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26FB879-F59E-3A48-1688-6A7A615B0A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8086" y="-13496"/>
            <a:ext cx="12228173" cy="6884993"/>
          </a:xfrm>
          <a:prstGeom prst="rect">
            <a:avLst/>
          </a:prstGeom>
        </p:spPr>
      </p:pic>
      <p:sp>
        <p:nvSpPr>
          <p:cNvPr id="17" name="Title 9">
            <a:extLst>
              <a:ext uri="{FF2B5EF4-FFF2-40B4-BE49-F238E27FC236}">
                <a16:creationId xmlns:a16="http://schemas.microsoft.com/office/drawing/2014/main" id="{196D27BC-15B3-D012-DB5B-B0D7989451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196" y="2224820"/>
            <a:ext cx="11527605" cy="736446"/>
          </a:xfrm>
        </p:spPr>
        <p:txBody>
          <a:bodyPr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New Section Slide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C6FCC7-5139-02D4-7381-2004E7D358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9766" y="150384"/>
            <a:ext cx="11872468" cy="6551271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0A0E2E0-AD16-00F2-7372-47EC3D46C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V="1">
            <a:off x="3940962" y="3439324"/>
            <a:ext cx="4310075" cy="63522"/>
          </a:xfrm>
          <a:prstGeom prst="rect">
            <a:avLst/>
          </a:prstGeom>
        </p:spPr>
      </p:pic>
      <p:sp>
        <p:nvSpPr>
          <p:cNvPr id="3" name="Text Placeholder 42">
            <a:extLst>
              <a:ext uri="{FF2B5EF4-FFF2-40B4-BE49-F238E27FC236}">
                <a16:creationId xmlns:a16="http://schemas.microsoft.com/office/drawing/2014/main" id="{515A72E8-E933-D100-9C75-B8ADE36EFB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7416" y="4062687"/>
            <a:ext cx="6597168" cy="468992"/>
          </a:xfrm>
        </p:spPr>
        <p:txBody>
          <a:bodyPr>
            <a:normAutofit/>
          </a:bodyPr>
          <a:lstStyle>
            <a:lvl1pPr marL="0" indent="0" algn="ctr">
              <a:buNone/>
              <a:defRPr sz="28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First Lastname</a:t>
            </a:r>
          </a:p>
        </p:txBody>
      </p:sp>
      <p:sp>
        <p:nvSpPr>
          <p:cNvPr id="4" name="Text Placeholder 42">
            <a:extLst>
              <a:ext uri="{FF2B5EF4-FFF2-40B4-BE49-F238E27FC236}">
                <a16:creationId xmlns:a16="http://schemas.microsoft.com/office/drawing/2014/main" id="{37A95EDE-8DB1-C0C4-2C38-3546D5E2A4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47356" y="4447604"/>
            <a:ext cx="3697287" cy="468993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Speaker Title</a:t>
            </a:r>
          </a:p>
        </p:txBody>
      </p:sp>
    </p:spTree>
    <p:extLst>
      <p:ext uri="{BB962C8B-B14F-4D97-AF65-F5344CB8AC3E}">
        <p14:creationId xmlns:p14="http://schemas.microsoft.com/office/powerpoint/2010/main" val="514216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C44E8E-FD98-9411-5E3A-EFD9A635D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8319" y="-6626"/>
            <a:ext cx="12192000" cy="686462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B22546F-85CF-9167-0850-3CF30A8F87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9766" y="150384"/>
            <a:ext cx="11872468" cy="6551271"/>
          </a:xfrm>
          <a:prstGeom prst="rect">
            <a:avLst/>
          </a:prstGeom>
          <a:noFill/>
          <a:ln w="25400">
            <a:solidFill>
              <a:srgbClr val="C2002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3BE83B-794A-773A-C0A0-9EF5A6E0C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1404" y="6304884"/>
            <a:ext cx="2662812" cy="302064"/>
          </a:xfrm>
          <a:prstGeom prst="rect">
            <a:avLst/>
          </a:prstGeom>
        </p:spPr>
      </p:pic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FDF87B76-165C-3EE5-146B-D5C7D810D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8746" y="6319500"/>
            <a:ext cx="2743200" cy="365125"/>
          </a:xfrm>
        </p:spPr>
        <p:txBody>
          <a:bodyPr/>
          <a:lstStyle/>
          <a:p>
            <a:fld id="{35D88863-7221-C04E-8B6E-88D4650A8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944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  <p15:guide id="29" orient="horz" pos="412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32E3D3-1698-7DE6-2537-311CE2B23C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8086" y="-13496"/>
            <a:ext cx="12228173" cy="688499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F9DA3D4-1A87-8D23-18F5-4F2129FFB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9766" y="150384"/>
            <a:ext cx="11872468" cy="6551271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693F9B-B58D-B5DA-4984-3E08C1032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V="1">
            <a:off x="3940963" y="3397239"/>
            <a:ext cx="4310075" cy="635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7A371C-ACB2-4A79-DD20-C59C1DD66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48708" y="4651853"/>
            <a:ext cx="3294585" cy="1077514"/>
          </a:xfrm>
          <a:prstGeom prst="rect">
            <a:avLst/>
          </a:prstGeom>
        </p:spPr>
      </p:pic>
      <p:sp>
        <p:nvSpPr>
          <p:cNvPr id="8" name="Title 9">
            <a:extLst>
              <a:ext uri="{FF2B5EF4-FFF2-40B4-BE49-F238E27FC236}">
                <a16:creationId xmlns:a16="http://schemas.microsoft.com/office/drawing/2014/main" id="{59019400-02EF-D620-B63B-42B0DC99B4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197" y="2342759"/>
            <a:ext cx="11527605" cy="736446"/>
          </a:xfrm>
        </p:spPr>
        <p:txBody>
          <a:bodyPr>
            <a:no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821915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CC31D-D603-AD4D-9D1C-921DA5F7AA0A}" type="datetime1">
              <a:t>4/21/26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9C27B-B23D-7147-B542-1233E532306F}" type="slidenum"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3A31C74-11E6-4B60-E26A-2BCA118FBA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10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1" r:id="rId4"/>
    <p:sldLayoutId id="2147483654" r:id="rId5"/>
    <p:sldLayoutId id="2147483655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DF290-36FD-6795-9BDE-434E7E32A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2A9C2D-F876-82F9-904A-97B664A5AE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607FBB-2F98-D7D1-EB72-4AEE156363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56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4B617C-F0A5-0694-23C6-70FCAF6F3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88863-7221-C04E-8B6E-88D4650A8ECE}" type="slidenum">
              <a:rPr lang="en-US" smtClean="0"/>
              <a:t>2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CAA013A-6706-C7E4-4ACD-7FA500D14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B7E5E9-23F3-1D7D-A76D-24E123236C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E4F0D1-4A9F-A595-F703-9C605CBEAF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2965054-CD94-DE7E-10C6-1572160983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D61C046-AAF4-2100-4451-01CFFE120E0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716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C8167-5D92-B5F3-F475-BC1CF9227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522EA3-3598-033F-566D-3E76B63E5F0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1113AF-0626-C8D4-18CF-302C0C631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88863-7221-C04E-8B6E-88D4650A8ECE}" type="slidenum">
              <a:rPr lang="en-US" smtClean="0"/>
              <a:t>3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C99EEC-A2C8-130C-2DF8-8E3BDC1D23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326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2308C-3D1C-3FC0-F5B2-C489CACAA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89A1A1-623C-7A5B-73DF-9CB79C0F89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9C3864-0AE3-2109-295F-7D3CF2B285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980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E7BD61-50D2-DA21-762B-12BBD6745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88863-7221-C04E-8B6E-88D4650A8EC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75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15429-EF5E-41FA-A4ED-19AE9CA18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5158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EORGIA BRAND">
      <a:dk1>
        <a:srgbClr val="000000"/>
      </a:dk1>
      <a:lt1>
        <a:srgbClr val="FFFFFF"/>
      </a:lt1>
      <a:dk2>
        <a:srgbClr val="BA0C2F"/>
      </a:dk2>
      <a:lt2>
        <a:srgbClr val="D6D2C4"/>
      </a:lt2>
      <a:accent1>
        <a:srgbClr val="9EA2A2"/>
      </a:accent1>
      <a:accent2>
        <a:srgbClr val="66435A"/>
      </a:accent2>
      <a:accent3>
        <a:srgbClr val="BFB800"/>
      </a:accent3>
      <a:accent4>
        <a:srgbClr val="00677F"/>
      </a:accent4>
      <a:accent5>
        <a:srgbClr val="776E64"/>
      </a:accent5>
      <a:accent6>
        <a:srgbClr val="FFCD00"/>
      </a:accent6>
      <a:hlink>
        <a:srgbClr val="00A3AD"/>
      </a:hlink>
      <a:folHlink>
        <a:srgbClr val="594A2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3" id="{75A3971A-9FDF-7E46-B0F4-2AEE15E264E1}" vid="{F338F0B1-766B-4248-A4B5-078E000234C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F71AA653406488C03B1A5F35090FC" ma:contentTypeVersion="15" ma:contentTypeDescription="Create a new document." ma:contentTypeScope="" ma:versionID="0465e6efc80755d9afbdf0d42d1adcff">
  <xsd:schema xmlns:xsd="http://www.w3.org/2001/XMLSchema" xmlns:xs="http://www.w3.org/2001/XMLSchema" xmlns:p="http://schemas.microsoft.com/office/2006/metadata/properties" xmlns:ns1="http://schemas.microsoft.com/sharepoint/v3" xmlns:ns3="4473412e-75bc-4ff8-b83c-d01b89ce5e36" xmlns:ns4="a539bc1f-3a24-4913-a97a-1668c74d2d85" targetNamespace="http://schemas.microsoft.com/office/2006/metadata/properties" ma:root="true" ma:fieldsID="19d32c1ab04dfa2423853758cea4d1bf" ns1:_="" ns3:_="" ns4:_="">
    <xsd:import namespace="http://schemas.microsoft.com/sharepoint/v3"/>
    <xsd:import namespace="4473412e-75bc-4ff8-b83c-d01b89ce5e36"/>
    <xsd:import namespace="a539bc1f-3a24-4913-a97a-1668c74d2d85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1:_ip_UnifiedCompliancePolicyProperties" minOccurs="0"/>
                <xsd:element ref="ns1:_ip_UnifiedCompliancePolicyUIAc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73412e-75bc-4ff8-b83c-d01b89ce5e3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39bc1f-3a24-4913-a97a-1668c74d2d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178C73CE-9FBB-4EAA-9C8D-76294F95CB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473412e-75bc-4ff8-b83c-d01b89ce5e36"/>
    <ds:schemaRef ds:uri="a539bc1f-3a24-4913-a97a-1668c74d2d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4BA2B8D-B8FF-4346-A8EE-22B4D20599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FFD2B3D-BC18-48E3-B14D-8AD2F74BE14F}">
  <ds:schemaRefs>
    <ds:schemaRef ds:uri="a539bc1f-3a24-4913-a97a-1668c74d2d85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4473412e-75bc-4ff8-b83c-d01b89ce5e36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7445</TotalTime>
  <Words>3</Words>
  <Application>Microsoft Macintosh PowerPoint</Application>
  <PresentationFormat>Widescreen</PresentationFormat>
  <Paragraphs>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of Georgia Presentation</dc:title>
  <dc:subject/>
  <dc:creator>University of Georgia</dc:creator>
  <cp:keywords/>
  <dc:description/>
  <cp:lastModifiedBy>Whitney Mathisen</cp:lastModifiedBy>
  <cp:revision>173</cp:revision>
  <cp:lastPrinted>2022-07-25T13:31:35Z</cp:lastPrinted>
  <dcterms:created xsi:type="dcterms:W3CDTF">2020-02-04T13:14:03Z</dcterms:created>
  <dcterms:modified xsi:type="dcterms:W3CDTF">2026-04-21T18:44:07Z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0x010100B72F71AA653406488C03B1A5F35090FC</vt:lpwstr>
  </property>
</Properties>
</file>