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8"/>
    <p:restoredTop sz="95574"/>
  </p:normalViewPr>
  <p:slideViewPr>
    <p:cSldViewPr snapToGrid="0">
      <p:cViewPr varScale="1">
        <p:scale>
          <a:sx n="127" d="100"/>
          <a:sy n="127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FD1A84-1C2C-82A5-CB06-41A0317AF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7925"/>
            <a:ext cx="12192000" cy="7033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0973C4-FFFC-FDC2-E267-ECE7DF4AE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72153" y="6165056"/>
            <a:ext cx="1585442" cy="5185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82413-5041-7514-3EFB-FFF74C24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7390"/>
            <a:ext cx="9144000" cy="1302785"/>
          </a:xfrm>
        </p:spPr>
        <p:txBody>
          <a:bodyPr anchor="b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Georgia" panose="02040502050405020303" pitchFamily="18" charset="0"/>
                <a:cs typeface="Merriweather" panose="02000000000000000000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2CDCB8-EE7D-6D2C-937D-6E647CD95B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27866"/>
            <a:ext cx="9144000" cy="766161"/>
          </a:xfrm>
        </p:spPr>
        <p:txBody>
          <a:bodyPr>
            <a:normAutofit/>
          </a:bodyPr>
          <a:lstStyle>
            <a:lvl1pPr marL="0" indent="0" algn="ctr">
              <a:buNone/>
              <a:defRPr sz="3200" b="0" i="1">
                <a:solidFill>
                  <a:schemeClr val="bg1"/>
                </a:solidFill>
                <a:latin typeface="Georgia" panose="02040502050405020303" pitchFamily="18" charset="0"/>
                <a:cs typeface="Merriweather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900019-641C-BA16-7FDA-8F7008DAD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6280" y="3429000"/>
            <a:ext cx="2777933" cy="35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66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6F00AF-1B10-21E1-A2D3-498887978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721" t="13351" r="22540" b="23296"/>
          <a:stretch/>
        </p:blipFill>
        <p:spPr>
          <a:xfrm>
            <a:off x="-19372" y="-41209"/>
            <a:ext cx="12230744" cy="68920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48D7EEF-EEE1-7A05-5C15-01D4E6B43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612" y="105006"/>
            <a:ext cx="12021064" cy="6695842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203230-DAEB-FBEC-A832-3F401DE2D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21444" y="5906201"/>
            <a:ext cx="12390929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rgbClr val="BA0C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FCDA528-546E-B97F-90D3-D8A3BBA0B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69165" y="6435549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1BDB9-D6F1-4590-7154-3F2624B5A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272" y="1544821"/>
            <a:ext cx="9144000" cy="1540476"/>
          </a:xfrm>
        </p:spPr>
        <p:txBody>
          <a:bodyPr anchor="b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Georgia" panose="02040502050405020303" pitchFamily="18" charset="0"/>
                <a:cs typeface="Merriweather" panose="02000000000000000000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1C88DCD-6C4B-8C0C-FCA7-46BBECCC5B58}"/>
              </a:ext>
            </a:extLst>
          </p:cNvPr>
          <p:cNvSpPr txBox="1">
            <a:spLocks/>
          </p:cNvSpPr>
          <p:nvPr userDrawn="1"/>
        </p:nvSpPr>
        <p:spPr>
          <a:xfrm>
            <a:off x="1648211" y="3296944"/>
            <a:ext cx="9144000" cy="766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1" kern="1200">
                <a:solidFill>
                  <a:schemeClr val="bg1"/>
                </a:solidFill>
                <a:latin typeface="Georgia" panose="02040502050405020303" pitchFamily="18" charset="0"/>
                <a:ea typeface="+mn-ea"/>
                <a:cs typeface="Merriweather" panose="02000000000000000000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AE22D4-D0A8-5CFD-0FA8-777EBBA66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04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8885C4B-0E1A-55A8-7F16-F3FA56694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7498" cy="6757594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CE19CB-70C8-FE6F-701A-4672B6666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21" r="58883" b="17119"/>
          <a:stretch/>
        </p:blipFill>
        <p:spPr>
          <a:xfrm>
            <a:off x="8976128" y="37454"/>
            <a:ext cx="321587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671A88-8093-DF27-EAEC-D7E1FB44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1350" y="365125"/>
            <a:ext cx="9262450" cy="1325563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7D7B4-B91B-227F-0595-2AC4F4EE6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1348" y="1825625"/>
            <a:ext cx="9262451" cy="4013860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095D2-6383-6467-97E6-F192C9E3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09C29-507B-5A4C-BC4D-75D59CE230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544435B0-2430-6C6C-7720-39C080AE4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1438" y="5897927"/>
            <a:ext cx="12340923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CB220F-75B9-2E07-C902-54D3CAE7C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2E7D5F-3F81-879C-46D3-2F84E9896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21D254-0F4F-ED44-193B-22EA1E112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2843" y="-329105"/>
            <a:ext cx="1456065" cy="211553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50816-2AB1-F141-2A58-83B70307E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EE015B2-92A8-0932-395F-272ED087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30422" y="6387707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205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8885C4B-0E1A-55A8-7F16-F3FA56694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7498" cy="6757594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671A88-8093-DF27-EAEC-D7E1FB44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1350" y="365125"/>
            <a:ext cx="9262450" cy="1325563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7D7B4-B91B-227F-0595-2AC4F4EE6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1348" y="1825625"/>
            <a:ext cx="9262451" cy="4013860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095D2-6383-6467-97E6-F192C9E3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09C29-507B-5A4C-BC4D-75D59CE230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544435B0-2430-6C6C-7720-39C080AE4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14300" y="5897927"/>
            <a:ext cx="12383785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CB220F-75B9-2E07-C902-54D3CAE7C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21D254-0F4F-ED44-193B-22EA1E112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2843" y="-329105"/>
            <a:ext cx="1456065" cy="211553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50816-2AB1-F141-2A58-83B70307E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EE015B2-92A8-0932-395F-272ED087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30422" y="6387707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B659F-CEC2-9285-CB13-B7187C8BC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43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8885C4B-0E1A-55A8-7F16-F3FA56694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7498" cy="6757594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CE19CB-70C8-FE6F-701A-4672B6666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21" r="58883" b="17119"/>
          <a:stretch/>
        </p:blipFill>
        <p:spPr>
          <a:xfrm>
            <a:off x="8976128" y="37454"/>
            <a:ext cx="321587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671A88-8093-DF27-EAEC-D7E1FB44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1350" y="365125"/>
            <a:ext cx="9262450" cy="1325563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7D7B4-B91B-227F-0595-2AC4F4EE6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1348" y="1825625"/>
            <a:ext cx="9262451" cy="4013860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095D2-6383-6467-97E6-F192C9E3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09C29-507B-5A4C-BC4D-75D59CE230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544435B0-2430-6C6C-7720-39C080AE4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2868" y="5897927"/>
            <a:ext cx="12362354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CB220F-75B9-2E07-C902-54D3CAE7C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50816-2AB1-F141-2A58-83B70307E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EE015B2-92A8-0932-395F-272ED087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30422" y="6387707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49773-9916-6BDB-39E5-34CD92871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72843" y="-329105"/>
            <a:ext cx="1456064" cy="21155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E99705-9FE8-6BB8-3DAD-D6841D428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8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8885C4B-0E1A-55A8-7F16-F3FA56694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7498" cy="6757594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CE19CB-70C8-FE6F-701A-4672B6666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21" r="58883" b="17119"/>
          <a:stretch/>
        </p:blipFill>
        <p:spPr>
          <a:xfrm>
            <a:off x="8976128" y="37454"/>
            <a:ext cx="321587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671A88-8093-DF27-EAEC-D7E1FB44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5" y="365125"/>
            <a:ext cx="10460835" cy="1325563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7D7B4-B91B-227F-0595-2AC4F4EE6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4" y="1825625"/>
            <a:ext cx="10460836" cy="4013860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CB220F-75B9-2E07-C902-54D3CAE7C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2E7D5F-3F81-879C-46D3-2F84E9896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474" y="6040802"/>
            <a:ext cx="2711771" cy="891409"/>
          </a:xfrm>
          <a:prstGeom prst="rect">
            <a:avLst/>
          </a:prstGeom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id="{67E1C320-C93F-545F-3BC1-30C43BC74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61987" y="5902942"/>
            <a:ext cx="12269485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rgbClr val="BA0C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A0C2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50816-2AB1-F141-2A58-83B70307E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EE015B2-92A8-0932-395F-272ED087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30422" y="6387707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8672262-2F5F-002F-2628-36F063A08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5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8885C4B-0E1A-55A8-7F16-F3FA56694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7498" cy="6757594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CE19CB-70C8-FE6F-701A-4672B6666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21" r="58883" b="17119"/>
          <a:stretch/>
        </p:blipFill>
        <p:spPr>
          <a:xfrm>
            <a:off x="8976128" y="37454"/>
            <a:ext cx="321587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671A88-8093-DF27-EAEC-D7E1FB44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5" y="365125"/>
            <a:ext cx="10460835" cy="1325563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7D7B4-B91B-227F-0595-2AC4F4EE6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4" y="1825625"/>
            <a:ext cx="10460836" cy="4013860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CB220F-75B9-2E07-C902-54D3CAE7C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2E7D5F-3F81-879C-46D3-2F84E9896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474" y="6040802"/>
            <a:ext cx="2711771" cy="891409"/>
          </a:xfrm>
          <a:prstGeom prst="rect">
            <a:avLst/>
          </a:prstGeom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id="{67E1C320-C93F-545F-3BC1-30C43BC74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61987" y="5902942"/>
            <a:ext cx="12269485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A0C2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50816-2AB1-F141-2A58-83B70307E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EE015B2-92A8-0932-395F-272ED087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30422" y="6387707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E20EA-2CD7-6604-0789-962CEEDA9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20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78BB9B-F690-235E-67D9-1EE68C77B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16"/>
          <a:stretch/>
        </p:blipFill>
        <p:spPr>
          <a:xfrm>
            <a:off x="0" y="-87925"/>
            <a:ext cx="12192000" cy="69905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2A9CC6-049C-3208-CC06-AF917FDF0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7982" y="3508444"/>
            <a:ext cx="2152349" cy="27318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0D3959A-4483-3A6F-66BE-3217FFFE6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2987" y="5911566"/>
            <a:ext cx="12377973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CB63D4-BF6C-A39A-F134-FCF765B0F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768" y="855855"/>
            <a:ext cx="8042031" cy="2055966"/>
          </a:xfrm>
        </p:spPr>
        <p:txBody>
          <a:bodyPr anchor="b"/>
          <a:lstStyle>
            <a:lvl1pPr algn="ctr" fontAlgn="t">
              <a:defRPr sz="6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2AE02-F5AA-7F36-CC73-1460E5F03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1768" y="3294997"/>
            <a:ext cx="8042031" cy="8210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0EAD26-E1F3-C70A-4D82-4D10D7891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311768" y="3048000"/>
            <a:ext cx="8042031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12B0E2D-7F47-BA3B-48EF-0326B3BD1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30422" y="6387707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F00CC4-54F3-AEA9-BA29-3F1792F8C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3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6D843E-9D9D-1A28-CE2E-B861F411D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7498" cy="6757594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7259E9-10CF-C8C0-3B97-7905BE13E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21" r="58883" b="17119"/>
          <a:stretch/>
        </p:blipFill>
        <p:spPr>
          <a:xfrm>
            <a:off x="8976128" y="37454"/>
            <a:ext cx="3215872" cy="6858000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908CBF0-0111-3FAB-D84F-F70BBE9AD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709C29-507B-5A4C-BC4D-75D59CE2303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E34386C0-611A-D27A-ED88-5E2A73147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7156" y="5897927"/>
            <a:ext cx="12376641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1A0A22-90BB-A6D6-CAAE-F04571CC6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65DDBD78-FF24-69E2-FD74-D3C2DF2F65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2843" y="-329105"/>
            <a:ext cx="1456065" cy="2115538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1A64DA9-C82F-AB86-CF00-2296709BA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AC09B67-D9FC-8B7F-0EDC-1C6E59F3D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30422" y="6387707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FBF393-425A-1A6C-AF34-C9B0758C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274" y="365125"/>
            <a:ext cx="9153525" cy="1325563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E431B-8FC3-EE2B-3EA6-0C5606B78C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0274" y="1825625"/>
            <a:ext cx="4436270" cy="4072302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10359-5DC8-7E44-9A8E-4DB599A2E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2072" y="1825625"/>
            <a:ext cx="4351728" cy="4003675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5684EC-40F1-26FD-B211-BC6E34635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7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6D843E-9D9D-1A28-CE2E-B861F411D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7498" cy="6757594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7259E9-10CF-C8C0-3B97-7905BE13E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21" r="58883" b="17119"/>
          <a:stretch/>
        </p:blipFill>
        <p:spPr>
          <a:xfrm>
            <a:off x="8976128" y="37454"/>
            <a:ext cx="3215872" cy="6858000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908CBF0-0111-3FAB-D84F-F70BBE9AD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709C29-507B-5A4C-BC4D-75D59CE2303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E34386C0-611A-D27A-ED88-5E2A73147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14300" y="5897927"/>
            <a:ext cx="12383785" cy="999641"/>
          </a:xfrm>
          <a:custGeom>
            <a:avLst/>
            <a:gdLst>
              <a:gd name="connsiteX0" fmla="*/ 0 w 12192000"/>
              <a:gd name="connsiteY0" fmla="*/ 0 h 999641"/>
              <a:gd name="connsiteX1" fmla="*/ 12192000 w 12192000"/>
              <a:gd name="connsiteY1" fmla="*/ 0 h 999641"/>
              <a:gd name="connsiteX2" fmla="*/ 12192000 w 12192000"/>
              <a:gd name="connsiteY2" fmla="*/ 999641 h 999641"/>
              <a:gd name="connsiteX3" fmla="*/ 0 w 12192000"/>
              <a:gd name="connsiteY3" fmla="*/ 999641 h 999641"/>
              <a:gd name="connsiteX4" fmla="*/ 0 w 12192000"/>
              <a:gd name="connsiteY4" fmla="*/ 0 h 999641"/>
              <a:gd name="connsiteX0" fmla="*/ 0 w 12207498"/>
              <a:gd name="connsiteY0" fmla="*/ 348712 h 999641"/>
              <a:gd name="connsiteX1" fmla="*/ 12207498 w 12207498"/>
              <a:gd name="connsiteY1" fmla="*/ 0 h 999641"/>
              <a:gd name="connsiteX2" fmla="*/ 12207498 w 12207498"/>
              <a:gd name="connsiteY2" fmla="*/ 999641 h 999641"/>
              <a:gd name="connsiteX3" fmla="*/ 15498 w 12207498"/>
              <a:gd name="connsiteY3" fmla="*/ 999641 h 999641"/>
              <a:gd name="connsiteX4" fmla="*/ 0 w 12207498"/>
              <a:gd name="connsiteY4" fmla="*/ 348712 h 99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7498" h="999641">
                <a:moveTo>
                  <a:pt x="0" y="348712"/>
                </a:moveTo>
                <a:lnTo>
                  <a:pt x="12207498" y="0"/>
                </a:lnTo>
                <a:lnTo>
                  <a:pt x="12207498" y="999641"/>
                </a:lnTo>
                <a:lnTo>
                  <a:pt x="15498" y="999641"/>
                </a:lnTo>
                <a:lnTo>
                  <a:pt x="0" y="3487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1A0A22-90BB-A6D6-CAAE-F04571CC6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1A64DA9-C82F-AB86-CF00-2296709BA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AC09B67-D9FC-8B7F-0EDC-1C6E59F3D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330422" y="6387707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800" b="1" i="0" u="none">
                <a:solidFill>
                  <a:schemeClr val="bg1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pPr algn="l"/>
              <a:t>‹#›</a:t>
            </a:fld>
            <a:endParaRPr lang="en-US" sz="800" b="1" i="0" u="none" dirty="0">
              <a:solidFill>
                <a:schemeClr val="bg1"/>
              </a:solidFill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FBF393-425A-1A6C-AF34-C9B0758C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274" y="365125"/>
            <a:ext cx="9153525" cy="1325563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E431B-8FC3-EE2B-3EA6-0C5606B78C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0274" y="1825625"/>
            <a:ext cx="4436270" cy="4072302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10359-5DC8-7E44-9A8E-4DB599A2E9B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2072" y="1825625"/>
            <a:ext cx="4351728" cy="4003675"/>
          </a:xfrm>
        </p:spPr>
        <p:txBody>
          <a:bodyPr/>
          <a:lstStyle>
            <a:lvl1pPr>
              <a:defRPr>
                <a:latin typeface="Georgia" panose="02040502050405020303" pitchFamily="18" charset="0"/>
              </a:defRPr>
            </a:lvl1pPr>
            <a:lvl2pPr>
              <a:defRPr>
                <a:latin typeface="Georgia" panose="02040502050405020303" pitchFamily="18" charset="0"/>
              </a:defRPr>
            </a:lvl2pPr>
            <a:lvl3pPr>
              <a:defRPr>
                <a:latin typeface="Georgia" panose="02040502050405020303" pitchFamily="18" charset="0"/>
              </a:defRPr>
            </a:lvl3pPr>
            <a:lvl4pPr>
              <a:defRPr>
                <a:latin typeface="Georgia" panose="02040502050405020303" pitchFamily="18" charset="0"/>
              </a:defRPr>
            </a:lvl4pPr>
            <a:lvl5pPr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2CA9F8-F83F-B43F-8F90-A9031078F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72843" y="-329105"/>
            <a:ext cx="1456064" cy="21155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A57FA7-D250-E61D-4F4C-8173A7F87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149807" y="6280006"/>
            <a:ext cx="2711771" cy="3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20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B8E9C6-4EE2-8F70-66C9-D2708E81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7B569-58C5-2870-D6C0-883283B30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5CCC7-C98B-B806-00A5-97A4CE9AC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FDF5-6301-C141-859C-4389884284B9}" type="datetimeFigureOut">
              <a:rPr lang="en-US" smtClean="0"/>
              <a:t>4/17/26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3B50E-EAE4-D5A3-7D0B-3E31AF677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F87AD-0BBA-8DDB-2470-DC76CCFCD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09C29-507B-5A4C-BC4D-75D59CE23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1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62" r:id="rId5"/>
    <p:sldLayoutId id="2147483663" r:id="rId6"/>
    <p:sldLayoutId id="2147483651" r:id="rId7"/>
    <p:sldLayoutId id="2147483652" r:id="rId8"/>
    <p:sldLayoutId id="2147483664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B64D5-25EB-71DD-532D-628F3C084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9A749-847A-38DF-0C3F-43D5CFB3D6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00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A8A75-E2D7-5B0D-6F5D-70A4981D1E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48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5D547-5061-25C4-AD70-C2C654621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6AC07-5227-61B3-E5FF-DDB3A28A9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18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582A7-A8D6-7519-707F-096D28ABD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2B9E7-F056-6FF7-7A41-C254F9D1F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9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DB56F-B1C9-F774-C189-5B72AAB58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97A28-B6AE-04EB-1D37-F21B073DC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15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4A638-BAB4-B49E-AC20-1235762E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9FD20-3F68-4D08-656E-0A0F979E7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2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3136B-FAFA-B5EC-49B9-14FDF8668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D114F-9255-6143-063A-0492F3220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4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8B17-933A-5A42-1AD6-D481F776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6C91C-ACEB-DF28-AB2F-D4786756A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8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59E9B-93A3-17F8-B834-41848D0E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2F8FC-B6FE-CC6C-9887-F3743E1A25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27BD3-388A-B9B7-FDEC-F12C59FAAF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0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85325-A2F3-8AE7-AD0E-5EE899ABC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7795D-29D8-926D-9099-580FA441DD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FB0684-CC1F-B69E-9D26-6ED5D96BBB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96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Brand Modern" id="{A6935B87-C479-D24F-A9F0-04FF3012C7C3}" vid="{C99B342A-0649-8C44-BC81-2260EFBAC2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0</Words>
  <Application>Microsoft Macintosh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Georgia Presentation</dc:title>
  <dc:subject/>
  <dc:creator>University of Georgia</dc:creator>
  <cp:keywords/>
  <dc:description/>
  <cp:lastModifiedBy>Whitney Mathisen</cp:lastModifiedBy>
  <cp:revision>4</cp:revision>
  <dcterms:created xsi:type="dcterms:W3CDTF">2022-10-14T20:47:16Z</dcterms:created>
  <dcterms:modified xsi:type="dcterms:W3CDTF">2026-04-17T17:25:14Z</dcterms:modified>
  <cp:category/>
</cp:coreProperties>
</file>