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6" orient="horz" userDrawn="1">
          <p15:clr>
            <a:srgbClr val="A4A3A4"/>
          </p15:clr>
        </p15:guide>
        <p15:guide id="7" orient="horz" pos="4320" userDrawn="1">
          <p15:clr>
            <a:srgbClr val="A4A3A4"/>
          </p15:clr>
        </p15:guide>
        <p15:guide id="8" pos="120" userDrawn="1">
          <p15:clr>
            <a:srgbClr val="A4A3A4"/>
          </p15:clr>
        </p15:guide>
        <p15:guide id="9" pos="7560" userDrawn="1">
          <p15:clr>
            <a:srgbClr val="A4A3A4"/>
          </p15:clr>
        </p15:guide>
        <p15:guide id="10" orient="horz" pos="3456" userDrawn="1">
          <p15:clr>
            <a:srgbClr val="A4A3A4"/>
          </p15:clr>
        </p15:guide>
        <p15:guide id="11" orient="horz" pos="2592" userDrawn="1">
          <p15:clr>
            <a:srgbClr val="A4A3A4"/>
          </p15:clr>
        </p15:guide>
        <p15:guide id="12" orient="horz" pos="1728" userDrawn="1">
          <p15:clr>
            <a:srgbClr val="A4A3A4"/>
          </p15:clr>
        </p15:guide>
        <p15:guide id="13" orient="horz" pos="864" userDrawn="1">
          <p15:clr>
            <a:srgbClr val="A4A3A4"/>
          </p15:clr>
        </p15:guide>
        <p15:guide id="14" orient="horz" pos="3888" userDrawn="1">
          <p15:clr>
            <a:srgbClr val="A4A3A4"/>
          </p15:clr>
        </p15:guide>
        <p15:guide id="15" orient="horz" pos="3024" userDrawn="1">
          <p15:clr>
            <a:srgbClr val="A4A3A4"/>
          </p15:clr>
        </p15:guide>
        <p15:guide id="16" orient="horz" pos="2160" userDrawn="1">
          <p15:clr>
            <a:srgbClr val="A4A3A4"/>
          </p15:clr>
        </p15:guide>
        <p15:guide id="17" orient="horz" pos="1296" userDrawn="1">
          <p15:clr>
            <a:srgbClr val="A4A3A4"/>
          </p15:clr>
        </p15:guide>
        <p15:guide id="18" orient="horz" pos="432" userDrawn="1">
          <p15:clr>
            <a:srgbClr val="A4A3A4"/>
          </p15:clr>
        </p15:guide>
        <p15:guide id="19" userDrawn="1">
          <p15:clr>
            <a:srgbClr val="A4A3A4"/>
          </p15:clr>
        </p15:guide>
        <p15:guide id="20" pos="7680" userDrawn="1">
          <p15:clr>
            <a:srgbClr val="A4A3A4"/>
          </p15:clr>
        </p15:guide>
        <p15:guide id="21" pos="1920" userDrawn="1">
          <p15:clr>
            <a:srgbClr val="A4A3A4"/>
          </p15:clr>
        </p15:guide>
        <p15:guide id="22" pos="3840" userDrawn="1">
          <p15:clr>
            <a:srgbClr val="A4A3A4"/>
          </p15:clr>
        </p15:guide>
        <p15:guide id="23" pos="5760" userDrawn="1">
          <p15:clr>
            <a:srgbClr val="A4A3A4"/>
          </p15:clr>
        </p15:guide>
        <p15:guide id="24" pos="960" userDrawn="1">
          <p15:clr>
            <a:srgbClr val="A4A3A4"/>
          </p15:clr>
        </p15:guide>
        <p15:guide id="25" pos="2880" userDrawn="1">
          <p15:clr>
            <a:srgbClr val="A4A3A4"/>
          </p15:clr>
        </p15:guide>
        <p15:guide id="26" pos="4800" userDrawn="1">
          <p15:clr>
            <a:srgbClr val="A4A3A4"/>
          </p15:clr>
        </p15:guide>
        <p15:guide id="27" pos="6720" userDrawn="1">
          <p15:clr>
            <a:srgbClr val="A4A3A4"/>
          </p15:clr>
        </p15:guide>
        <p15:guide id="28" pos="1440" userDrawn="1">
          <p15:clr>
            <a:srgbClr val="A4A3A4"/>
          </p15:clr>
        </p15:guide>
        <p15:guide id="29" pos="480" userDrawn="1">
          <p15:clr>
            <a:srgbClr val="A4A3A4"/>
          </p15:clr>
        </p15:guide>
        <p15:guide id="30" pos="2400" userDrawn="1">
          <p15:clr>
            <a:srgbClr val="A4A3A4"/>
          </p15:clr>
        </p15:guide>
        <p15:guide id="31" pos="3360" userDrawn="1">
          <p15:clr>
            <a:srgbClr val="A4A3A4"/>
          </p15:clr>
        </p15:guide>
        <p15:guide id="32" pos="4320" userDrawn="1">
          <p15:clr>
            <a:srgbClr val="A4A3A4"/>
          </p15:clr>
        </p15:guide>
        <p15:guide id="33" pos="5280" userDrawn="1">
          <p15:clr>
            <a:srgbClr val="A4A3A4"/>
          </p15:clr>
        </p15:guide>
        <p15:guide id="34" pos="6240" userDrawn="1">
          <p15:clr>
            <a:srgbClr val="A4A3A4"/>
          </p15:clr>
        </p15:guide>
        <p15:guide id="35" pos="7200" userDrawn="1">
          <p15:clr>
            <a:srgbClr val="A4A3A4"/>
          </p15:clr>
        </p15:guide>
        <p15:guide id="36" orient="horz" pos="4224" userDrawn="1">
          <p15:clr>
            <a:srgbClr val="A4A3A4"/>
          </p15:clr>
        </p15:guide>
        <p15:guide id="37" orient="horz" pos="96" userDrawn="1">
          <p15:clr>
            <a:srgbClr val="A4A3A4"/>
          </p15:clr>
        </p15:guide>
        <p15:guide id="38" orient="horz" pos="41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BA0C2F"/>
    <a:srgbClr val="8C908E"/>
    <a:srgbClr val="BC1E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83"/>
    <p:restoredTop sz="86438"/>
  </p:normalViewPr>
  <p:slideViewPr>
    <p:cSldViewPr snapToGrid="0" snapToObjects="1" showGuides="1">
      <p:cViewPr>
        <p:scale>
          <a:sx n="92" d="100"/>
          <a:sy n="92" d="100"/>
        </p:scale>
        <p:origin x="1448" y="544"/>
      </p:cViewPr>
      <p:guideLst>
        <p:guide orient="horz"/>
        <p:guide orient="horz" pos="4320"/>
        <p:guide pos="120"/>
        <p:guide pos="7560"/>
        <p:guide orient="horz" pos="3456"/>
        <p:guide orient="horz" pos="2592"/>
        <p:guide orient="horz" pos="1728"/>
        <p:guide orient="horz" pos="864"/>
        <p:guide orient="horz" pos="3888"/>
        <p:guide orient="horz" pos="3024"/>
        <p:guide orient="horz" pos="2160"/>
        <p:guide orient="horz" pos="1296"/>
        <p:guide orient="horz" pos="432"/>
        <p:guide/>
        <p:guide pos="7680"/>
        <p:guide pos="1920"/>
        <p:guide pos="3840"/>
        <p:guide pos="5760"/>
        <p:guide pos="960"/>
        <p:guide pos="2880"/>
        <p:guide pos="4800"/>
        <p:guide pos="6720"/>
        <p:guide pos="1440"/>
        <p:guide pos="480"/>
        <p:guide pos="2400"/>
        <p:guide pos="3360"/>
        <p:guide pos="4320"/>
        <p:guide pos="5280"/>
        <p:guide pos="6240"/>
        <p:guide pos="7200"/>
        <p:guide orient="horz" pos="4224"/>
        <p:guide orient="horz" pos="96"/>
        <p:guide orient="horz" pos="41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011D7-FE6A-4143-A824-E8F0009F4A74}" type="datetimeFigureOut">
              <a:t>4/21/26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DBF397-2A2E-5243-9C89-299CAB2723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051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2644775" y="2728978"/>
            <a:ext cx="69024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Chartered by the state of Georgia in 1785, the University of Georgia is the birthplace of public higher education in America — launching our nation’s great tradition of world-class public education. What began as a commitment to inspire the next generation grows stronger today through global research, hands-on experiential learning and extensive outreach. One of America’s “Public Ivies” and a top 12 best value in public higher education, the University of Georgia tackles some of the world’s grand challenges</a:t>
            </a:r>
            <a:r>
              <a:rPr lang="en-US" sz="1400" b="0" i="0" kern="1200" baseline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400" b="0" i="0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— from combating infectious disease and securing the world’s food supply to advancing economic growth and analyzing the environment.</a:t>
            </a:r>
          </a:p>
          <a:p>
            <a:pPr algn="ctr"/>
            <a:r>
              <a:rPr lang="en-US" sz="1400" b="0" i="0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 </a:t>
            </a:r>
          </a:p>
          <a:p>
            <a:pPr algn="ctr"/>
            <a:r>
              <a:rPr lang="en-US" sz="1400" b="0" i="0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Located in Classic City of Athens, approximately an hour northeast of Atlanta, Georgia’s flagship university thrives in a community that promotes the benefits of a culture-rich</a:t>
            </a:r>
            <a:r>
              <a:rPr lang="en-US" sz="1400" b="0" i="0" kern="1200" baseline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1400" b="0" i="0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college town with a strong economic center.</a:t>
            </a:r>
            <a:endParaRPr lang="en-US" sz="1400" b="0" i="0"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B00780-73DE-2FAB-B5E9-D1E967A34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19450" y="868064"/>
            <a:ext cx="1753100" cy="134761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58D1597-B3A0-FB9B-E833-FB8DD4BF6E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527313" y="839536"/>
            <a:ext cx="1169498" cy="128277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Fill out hidden title slide</a:t>
            </a:r>
          </a:p>
        </p:txBody>
      </p:sp>
    </p:spTree>
    <p:extLst>
      <p:ext uri="{BB962C8B-B14F-4D97-AF65-F5344CB8AC3E}">
        <p14:creationId xmlns:p14="http://schemas.microsoft.com/office/powerpoint/2010/main" val="1972633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pos="4800" userDrawn="1">
          <p15:clr>
            <a:srgbClr val="FBAE40"/>
          </p15:clr>
        </p15:guide>
        <p15:guide id="5" pos="5280" userDrawn="1">
          <p15:clr>
            <a:srgbClr val="FBAE40"/>
          </p15:clr>
        </p15:guide>
        <p15:guide id="6" pos="5760" userDrawn="1">
          <p15:clr>
            <a:srgbClr val="FBAE40"/>
          </p15:clr>
        </p15:guide>
        <p15:guide id="7" pos="6240" userDrawn="1">
          <p15:clr>
            <a:srgbClr val="FBAE40"/>
          </p15:clr>
        </p15:guide>
        <p15:guide id="8" pos="6720" userDrawn="1">
          <p15:clr>
            <a:srgbClr val="FBAE40"/>
          </p15:clr>
        </p15:guide>
        <p15:guide id="9" pos="7200" userDrawn="1">
          <p15:clr>
            <a:srgbClr val="FBAE40"/>
          </p15:clr>
        </p15:guide>
        <p15:guide id="10" pos="7680" userDrawn="1">
          <p15:clr>
            <a:srgbClr val="FBAE40"/>
          </p15:clr>
        </p15:guide>
        <p15:guide id="11" pos="3360" userDrawn="1">
          <p15:clr>
            <a:srgbClr val="FBAE40"/>
          </p15:clr>
        </p15:guide>
        <p15:guide id="12" pos="2880" userDrawn="1">
          <p15:clr>
            <a:srgbClr val="FBAE40"/>
          </p15:clr>
        </p15:guide>
        <p15:guide id="13" pos="2400" userDrawn="1">
          <p15:clr>
            <a:srgbClr val="FBAE40"/>
          </p15:clr>
        </p15:guide>
        <p15:guide id="14" pos="1920" userDrawn="1">
          <p15:clr>
            <a:srgbClr val="FBAE40"/>
          </p15:clr>
        </p15:guide>
        <p15:guide id="15" pos="1440" userDrawn="1">
          <p15:clr>
            <a:srgbClr val="FBAE40"/>
          </p15:clr>
        </p15:guide>
        <p15:guide id="16" pos="960" userDrawn="1">
          <p15:clr>
            <a:srgbClr val="FBAE40"/>
          </p15:clr>
        </p15:guide>
        <p15:guide id="17" pos="480" userDrawn="1">
          <p15:clr>
            <a:srgbClr val="FBAE40"/>
          </p15:clr>
        </p15:guide>
        <p15:guide id="18" userDrawn="1">
          <p15:clr>
            <a:srgbClr val="FBAE40"/>
          </p15:clr>
        </p15:guide>
        <p15:guide id="19" orient="horz" pos="1728" userDrawn="1">
          <p15:clr>
            <a:srgbClr val="FBAE40"/>
          </p15:clr>
        </p15:guide>
        <p15:guide id="20" orient="horz" pos="1296" userDrawn="1">
          <p15:clr>
            <a:srgbClr val="FBAE40"/>
          </p15:clr>
        </p15:guide>
        <p15:guide id="21" orient="horz" pos="864" userDrawn="1">
          <p15:clr>
            <a:srgbClr val="FBAE40"/>
          </p15:clr>
        </p15:guide>
        <p15:guide id="22" orient="horz" pos="432" userDrawn="1">
          <p15:clr>
            <a:srgbClr val="FBAE40"/>
          </p15:clr>
        </p15:guide>
        <p15:guide id="23" orient="horz" userDrawn="1">
          <p15:clr>
            <a:srgbClr val="FBAE40"/>
          </p15:clr>
        </p15:guide>
        <p15:guide id="24" orient="horz" pos="2592" userDrawn="1">
          <p15:clr>
            <a:srgbClr val="FBAE40"/>
          </p15:clr>
        </p15:guide>
        <p15:guide id="25" orient="horz" pos="3024" userDrawn="1">
          <p15:clr>
            <a:srgbClr val="FBAE40"/>
          </p15:clr>
        </p15:guide>
        <p15:guide id="26" orient="horz" pos="3456" userDrawn="1">
          <p15:clr>
            <a:srgbClr val="FBAE40"/>
          </p15:clr>
        </p15:guide>
        <p15:guide id="27" orient="horz" pos="3888" userDrawn="1">
          <p15:clr>
            <a:srgbClr val="FBAE40"/>
          </p15:clr>
        </p15:guide>
        <p15:guide id="28" orient="horz" pos="432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66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94F765-EED0-7E89-849A-2ED7296254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9862" y="2691421"/>
            <a:ext cx="9312275" cy="697040"/>
          </a:xfrm>
        </p:spPr>
        <p:txBody>
          <a:bodyPr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48-54 Pt Arial Bold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439863" y="3429000"/>
            <a:ext cx="9312275" cy="43799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Secondary Title or Presenter’s Name 20–24 Pt Arial</a:t>
            </a:r>
          </a:p>
        </p:txBody>
      </p:sp>
    </p:spTree>
    <p:extLst>
      <p:ext uri="{BB962C8B-B14F-4D97-AF65-F5344CB8AC3E}">
        <p14:creationId xmlns:p14="http://schemas.microsoft.com/office/powerpoint/2010/main" val="667172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572000" cy="6866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grpSp>
        <p:nvGrpSpPr>
          <p:cNvPr id="8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5468" y="81079"/>
            <a:ext cx="4486532" cy="6695842"/>
            <a:chOff x="85468" y="81079"/>
            <a:chExt cx="4486532" cy="6695842"/>
          </a:xfrm>
        </p:grpSpPr>
        <p:cxnSp>
          <p:nvCxnSpPr>
            <p:cNvPr id="9" name="Straight Connector 8"/>
            <p:cNvCxnSpPr/>
            <p:nvPr/>
          </p:nvCxnSpPr>
          <p:spPr>
            <a:xfrm flipH="1">
              <a:off x="85468" y="81079"/>
              <a:ext cx="4486532" cy="0"/>
            </a:xfrm>
            <a:prstGeom prst="line">
              <a:avLst/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85468" y="81079"/>
              <a:ext cx="0" cy="6695842"/>
            </a:xfrm>
            <a:prstGeom prst="line">
              <a:avLst/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85468" y="6776921"/>
              <a:ext cx="4486532" cy="0"/>
            </a:xfrm>
            <a:prstGeom prst="line">
              <a:avLst/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AADCE46-7689-B269-7CA6-8E7B894788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556" y="1672188"/>
            <a:ext cx="3328355" cy="1220090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48-54 Pt Arial Bold</a:t>
            </a:r>
          </a:p>
        </p:txBody>
      </p:sp>
      <p:sp>
        <p:nvSpPr>
          <p:cNvPr id="27" name="Text Placeholder 28"/>
          <p:cNvSpPr>
            <a:spLocks noGrp="1"/>
          </p:cNvSpPr>
          <p:nvPr>
            <p:ph type="body" sz="quarter" idx="11" hasCustomPrompt="1"/>
          </p:nvPr>
        </p:nvSpPr>
        <p:spPr>
          <a:xfrm>
            <a:off x="669925" y="2925264"/>
            <a:ext cx="3328988" cy="6985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Name or Secondary Title 20–24 Pt Arial</a:t>
            </a:r>
          </a:p>
        </p:txBody>
      </p:sp>
      <p:sp>
        <p:nvSpPr>
          <p:cNvPr id="30" name="Picture Placeholder 29"/>
          <p:cNvSpPr>
            <a:spLocks noGrp="1"/>
          </p:cNvSpPr>
          <p:nvPr>
            <p:ph type="pic" sz="quarter" idx="12" hasCustomPrompt="1"/>
          </p:nvPr>
        </p:nvSpPr>
        <p:spPr>
          <a:xfrm>
            <a:off x="4572000" y="0"/>
            <a:ext cx="7620000" cy="6865938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/>
            </a:lvl1pPr>
          </a:lstStyle>
          <a:p>
            <a:r>
              <a:rPr lang="en-US"/>
              <a:t>Click icon and select an image. Use the CROP tool under the PICTURE FORMAT tab to adjust.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695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486400"/>
            <a:ext cx="12192000" cy="13796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cxnSp>
        <p:nvCxnSpPr>
          <p:cNvPr id="13" name="Straight Connector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5468" y="5486400"/>
            <a:ext cx="0" cy="1290521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2106532" y="5486400"/>
            <a:ext cx="0" cy="1290521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85469" y="6776921"/>
            <a:ext cx="12021063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4003D7B-208A-E861-0083-36A1F271CA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230" y="5701248"/>
            <a:ext cx="8604393" cy="568003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36-44 Pt Arial Bold</a:t>
            </a:r>
          </a:p>
        </p:txBody>
      </p:sp>
      <p:sp>
        <p:nvSpPr>
          <p:cNvPr id="18" name="Text Placeholder 28"/>
          <p:cNvSpPr>
            <a:spLocks noGrp="1"/>
          </p:cNvSpPr>
          <p:nvPr>
            <p:ph type="body" sz="quarter" idx="11" hasCustomPrompt="1"/>
          </p:nvPr>
        </p:nvSpPr>
        <p:spPr>
          <a:xfrm>
            <a:off x="670230" y="6239435"/>
            <a:ext cx="8604397" cy="36883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Name or Secondary Title 20–24 Pt Arial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548640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/>
            </a:lvl1pPr>
          </a:lstStyle>
          <a:p>
            <a:r>
              <a:rPr lang="en-US"/>
              <a:t>Click icon and select an image. Use the CROP tool under the PICTURE FORMAT tab to adjust.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96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72200"/>
            <a:ext cx="12192000" cy="6938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9B13A36-20EF-B69D-2D51-81CE7E9303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1863" y="2332461"/>
            <a:ext cx="10325100" cy="697040"/>
          </a:xfrm>
        </p:spPr>
        <p:txBody>
          <a:bodyPr>
            <a:normAutofit/>
          </a:bodyPr>
          <a:lstStyle>
            <a:lvl1pPr algn="ctr">
              <a:defRPr sz="4800" i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 48 Pt Arial Bold Italic.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922338" y="3280295"/>
            <a:ext cx="10334625" cy="469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0" i="1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2000" b="0" i="1">
                <a:latin typeface="Arial" charset="0"/>
                <a:ea typeface="Arial" charset="0"/>
                <a:cs typeface="Arial" charset="0"/>
              </a:rPr>
              <a:t>Questions? OR Contact Information OR Closing Statement 20 Pt Arial Italic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4DBF27-8252-6A2A-9FCD-FC7DFF635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5361" y="6303097"/>
            <a:ext cx="3191011" cy="36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26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66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813276"/>
            <a:ext cx="2607471" cy="3788709"/>
          </a:xfrm>
          <a:prstGeom prst="rect">
            <a:avLst/>
          </a:prstGeom>
        </p:spPr>
      </p:pic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6D8D12-2198-7D12-312A-769F640D7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1736" y="2091480"/>
            <a:ext cx="9788525" cy="1044645"/>
          </a:xfrm>
        </p:spPr>
        <p:txBody>
          <a:bodyPr>
            <a:norm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60-72 Pt Arial Bold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201738" y="4278498"/>
            <a:ext cx="9788525" cy="43927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0" i="1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2000" b="0" i="1">
                <a:latin typeface="Arial" charset="0"/>
                <a:ea typeface="Arial" charset="0"/>
                <a:cs typeface="Arial" charset="0"/>
              </a:rPr>
              <a:t>Presenter’s Name 20–24 Pt Arial Italic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201738" y="3238069"/>
            <a:ext cx="9788525" cy="57943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b="0" i="0">
                <a:latin typeface="Arial" charset="0"/>
                <a:ea typeface="Arial" charset="0"/>
                <a:cs typeface="Arial" charset="0"/>
              </a:rPr>
              <a:t>Presenter’s Name or Secondary Title 24–32 Pt Arial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D32B8E-69B4-72CC-2538-A0C04C7AF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10160" y="5823256"/>
            <a:ext cx="1771680" cy="57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595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572000" cy="6866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5468" y="81079"/>
            <a:ext cx="4483743" cy="6695842"/>
            <a:chOff x="85468" y="81079"/>
            <a:chExt cx="4486532" cy="6695842"/>
          </a:xfrm>
        </p:grpSpPr>
        <p:cxnSp>
          <p:nvCxnSpPr>
            <p:cNvPr id="20" name="Straight Connector 19"/>
            <p:cNvCxnSpPr/>
            <p:nvPr/>
          </p:nvCxnSpPr>
          <p:spPr>
            <a:xfrm flipH="1">
              <a:off x="85468" y="81079"/>
              <a:ext cx="4486532" cy="0"/>
            </a:xfrm>
            <a:prstGeom prst="line">
              <a:avLst/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85468" y="81079"/>
              <a:ext cx="0" cy="6695842"/>
            </a:xfrm>
            <a:prstGeom prst="line">
              <a:avLst/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468" y="6776921"/>
              <a:ext cx="4486532" cy="0"/>
            </a:xfrm>
            <a:prstGeom prst="line">
              <a:avLst/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330496"/>
            <a:ext cx="2053177" cy="298330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E823F35-4A7F-4575-874B-5D584BBCB8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171" y="1700727"/>
            <a:ext cx="3326103" cy="1299403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36-44 Pt Arial Bold</a:t>
            </a:r>
          </a:p>
        </p:txBody>
      </p:sp>
      <p:sp>
        <p:nvSpPr>
          <p:cNvPr id="13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677609" y="3009788"/>
            <a:ext cx="3328988" cy="6985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Name or Secondary Title 20–24 Pt Arial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 hasCustomPrompt="1"/>
          </p:nvPr>
        </p:nvSpPr>
        <p:spPr>
          <a:xfrm>
            <a:off x="677609" y="4392510"/>
            <a:ext cx="3328988" cy="71737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2000" b="0" i="1">
                <a:latin typeface="Arial" charset="0"/>
                <a:ea typeface="Arial" charset="0"/>
                <a:cs typeface="Arial" charset="0"/>
              </a:rPr>
              <a:t>Presenter’s Name 20 Pt Arial Italic</a:t>
            </a:r>
            <a:endParaRPr lang="en-US"/>
          </a:p>
        </p:txBody>
      </p:sp>
      <p:sp>
        <p:nvSpPr>
          <p:cNvPr id="37" name="Picture Placeholder 36"/>
          <p:cNvSpPr>
            <a:spLocks noGrp="1"/>
          </p:cNvSpPr>
          <p:nvPr>
            <p:ph type="pic" sz="quarter" idx="13" hasCustomPrompt="1"/>
          </p:nvPr>
        </p:nvSpPr>
        <p:spPr>
          <a:xfrm>
            <a:off x="4568825" y="0"/>
            <a:ext cx="7623175" cy="6865938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icon and select an image. Use the CROP tool under the PICTURE FORMAT tab to adjust.</a:t>
            </a:r>
          </a:p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2986E3-C03D-F631-21D5-B92EF938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4284" y="5988893"/>
            <a:ext cx="1771680" cy="57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099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800600"/>
            <a:ext cx="12192000" cy="20654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pic>
        <p:nvPicPr>
          <p:cNvPr id="42" name="Picture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801701"/>
            <a:ext cx="676195" cy="705694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5468" y="4800600"/>
            <a:ext cx="0" cy="1976321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2106532" y="4800600"/>
            <a:ext cx="0" cy="1976321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85469" y="6776921"/>
            <a:ext cx="12021063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9D0A1076-6A4F-E903-8DD7-857260E09C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229" y="5054910"/>
            <a:ext cx="8604393" cy="568003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36-44 Pt Arial Bold</a:t>
            </a:r>
          </a:p>
        </p:txBody>
      </p:sp>
      <p:sp>
        <p:nvSpPr>
          <p:cNvPr id="13" name="Text Placeholder 28"/>
          <p:cNvSpPr>
            <a:spLocks noGrp="1"/>
          </p:cNvSpPr>
          <p:nvPr>
            <p:ph type="body" sz="quarter" idx="15" hasCustomPrompt="1"/>
          </p:nvPr>
        </p:nvSpPr>
        <p:spPr>
          <a:xfrm>
            <a:off x="670230" y="5593095"/>
            <a:ext cx="8604397" cy="36883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Presenter’s Name or Secondary Title 20–24 Pt Arial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12" hasCustomPrompt="1"/>
          </p:nvPr>
        </p:nvSpPr>
        <p:spPr>
          <a:xfrm>
            <a:off x="670230" y="6186421"/>
            <a:ext cx="8683625" cy="3984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2000" b="0" i="1">
                <a:latin typeface="Arial" charset="0"/>
                <a:ea typeface="Arial" charset="0"/>
                <a:cs typeface="Arial" charset="0"/>
              </a:rPr>
              <a:t>Presenter’s Name 20 Pt Arial Italic</a:t>
            </a:r>
            <a:endParaRPr lang="en-US"/>
          </a:p>
        </p:txBody>
      </p:sp>
      <p:sp>
        <p:nvSpPr>
          <p:cNvPr id="56" name="Picture Placeholder 5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480060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/>
            </a:lvl1pPr>
          </a:lstStyle>
          <a:p>
            <a:r>
              <a:rPr lang="en-US"/>
              <a:t>Click icon and select an image. Use the CROP tool under the PICTURE FORMAT tab to adjust.</a:t>
            </a:r>
          </a:p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993C30-9614-B901-C311-50B3D319A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83967" y="6013187"/>
            <a:ext cx="1771680" cy="57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16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72200"/>
            <a:ext cx="12192000" cy="6938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454" y="-165260"/>
            <a:ext cx="471091" cy="6845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26F14A-96AB-D682-6B10-853DBDEF18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6869" y="614167"/>
            <a:ext cx="10828445" cy="565395"/>
          </a:xfrm>
        </p:spPr>
        <p:txBody>
          <a:bodyPr>
            <a:normAutofit/>
          </a:bodyPr>
          <a:lstStyle>
            <a:lvl1pPr algn="l">
              <a:defRPr sz="3600" u="sng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Header 28-40 Pt Arial Bold, Underlined</a:t>
            </a:r>
          </a:p>
        </p:txBody>
      </p:sp>
      <p:sp>
        <p:nvSpPr>
          <p:cNvPr id="5" name="Media Placeholder 4"/>
          <p:cNvSpPr>
            <a:spLocks noGrp="1"/>
          </p:cNvSpPr>
          <p:nvPr>
            <p:ph type="media" sz="quarter" idx="11"/>
          </p:nvPr>
        </p:nvSpPr>
        <p:spPr>
          <a:xfrm>
            <a:off x="2438400" y="1521741"/>
            <a:ext cx="7315200" cy="411480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/>
            </a:lvl1pPr>
          </a:lstStyle>
          <a:p>
            <a:r>
              <a:rPr lang="en-US" sz="1800"/>
              <a:t>Click icon to add media</a:t>
            </a:r>
            <a:endParaRPr lang="en-US"/>
          </a:p>
          <a:p>
            <a:endParaRPr lang="en-US"/>
          </a:p>
        </p:txBody>
      </p:sp>
      <p:sp>
        <p:nvSpPr>
          <p:cNvPr id="10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11394098" y="6282076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800" b="1" i="0" u="sng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algn="l"/>
              <a:t>‹#›</a:t>
            </a:fld>
            <a:endParaRPr lang="en-US" sz="1800" b="1" i="0" u="sng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62410" y="6311041"/>
            <a:ext cx="4527550" cy="276563"/>
          </a:xfrm>
        </p:spPr>
        <p:txBody>
          <a:bodyPr>
            <a:normAutofit/>
          </a:bodyPr>
          <a:lstStyle>
            <a:lvl1pPr marL="0" indent="0" algn="r">
              <a:buNone/>
              <a:defRPr sz="18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1800" b="1" i="0">
                <a:latin typeface="Arial" charset="0"/>
                <a:ea typeface="Arial" charset="0"/>
                <a:cs typeface="Arial" charset="0"/>
              </a:rPr>
              <a:t>sample.uga.edu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ADDDF3-F17F-A3F2-DEB4-900B875A3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5361" y="6303097"/>
            <a:ext cx="3191011" cy="36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44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  <p15:guide id="29" orient="horz" pos="412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72200"/>
            <a:ext cx="12192000" cy="6938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454" y="-165260"/>
            <a:ext cx="471091" cy="68450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B891CFF-D87E-E6BE-AFD2-D24497C565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909" y="614167"/>
            <a:ext cx="10830405" cy="565395"/>
          </a:xfrm>
        </p:spPr>
        <p:txBody>
          <a:bodyPr>
            <a:normAutofit/>
          </a:bodyPr>
          <a:lstStyle>
            <a:lvl1pPr algn="l">
              <a:defRPr sz="3600" u="sng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64909" y="1346286"/>
            <a:ext cx="10910887" cy="4518025"/>
          </a:xfrm>
        </p:spPr>
        <p:txBody>
          <a:bodyPr>
            <a:normAutofit/>
          </a:bodyPr>
          <a:lstStyle>
            <a:lvl1pPr marL="0" indent="-22860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  <a:defRPr sz="2000" b="1" i="0" baseline="0">
                <a:latin typeface="Arial" charset="0"/>
                <a:ea typeface="Arial" charset="0"/>
                <a:cs typeface="Arial" charset="0"/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defRPr sz="2000" b="0" baseline="0"/>
            </a:lvl2pPr>
            <a:lvl3pPr marL="914400">
              <a:lnSpc>
                <a:spcPct val="100000"/>
              </a:lnSpc>
              <a:defRPr/>
            </a:lvl3pPr>
          </a:lstStyle>
          <a:p>
            <a:pPr lvl="0"/>
            <a:r>
              <a:rPr lang="en-US" b="1"/>
              <a:t>Agenda Topic 1 20 Pt Arial Bold</a:t>
            </a:r>
          </a:p>
          <a:p>
            <a:pPr lvl="2"/>
            <a:r>
              <a:rPr lang="en-US" sz="1600" b="0"/>
              <a:t>Presenter or Sub-Topic 16 Pt Arial</a:t>
            </a:r>
            <a:endParaRPr lang="en-US" b="1"/>
          </a:p>
          <a:p>
            <a:pPr lvl="1"/>
            <a:endParaRPr lang="en-US"/>
          </a:p>
        </p:txBody>
      </p:sp>
      <p:sp>
        <p:nvSpPr>
          <p:cNvPr id="9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11394098" y="6282076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800" b="1" i="0" u="sng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algn="l"/>
              <a:t>‹#›</a:t>
            </a:fld>
            <a:endParaRPr lang="en-US" sz="1800" b="1" i="0" u="sng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62410" y="6311041"/>
            <a:ext cx="4527550" cy="276563"/>
          </a:xfrm>
        </p:spPr>
        <p:txBody>
          <a:bodyPr>
            <a:normAutofit/>
          </a:bodyPr>
          <a:lstStyle>
            <a:lvl1pPr marL="0" indent="0" algn="r">
              <a:buNone/>
              <a:defRPr sz="18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1800" b="1" i="0">
                <a:latin typeface="Arial" charset="0"/>
                <a:ea typeface="Arial" charset="0"/>
                <a:cs typeface="Arial" charset="0"/>
              </a:rPr>
              <a:t>sample.uga.edu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12775C-8EF9-65A5-2812-A04A65531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5361" y="6303097"/>
            <a:ext cx="3191011" cy="36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91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72200"/>
            <a:ext cx="12192000" cy="6938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454" y="-165260"/>
            <a:ext cx="471091" cy="68450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77BFB89-5712-6A14-C255-4974A4386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6869" y="614167"/>
            <a:ext cx="10828445" cy="565395"/>
          </a:xfrm>
        </p:spPr>
        <p:txBody>
          <a:bodyPr>
            <a:normAutofit/>
          </a:bodyPr>
          <a:lstStyle>
            <a:lvl1pPr algn="l">
              <a:defRPr sz="3600" u="sng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Header 28-40 Pt Arial Bold, Underlined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2847" y="1406525"/>
            <a:ext cx="10910888" cy="44021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2000" b="0" i="0" dirty="0">
                <a:latin typeface="Arial" charset="0"/>
                <a:ea typeface="Arial" charset="0"/>
                <a:cs typeface="Arial" charset="0"/>
              </a:rPr>
              <a:t>Body Content 20+ Pt Arial</a:t>
            </a:r>
          </a:p>
        </p:txBody>
      </p:sp>
      <p:sp>
        <p:nvSpPr>
          <p:cNvPr id="8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11394098" y="6282076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800" b="1" i="0" u="sng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algn="l"/>
              <a:t>‹#›</a:t>
            </a:fld>
            <a:endParaRPr lang="en-US" sz="1800" b="1" i="0" u="sng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2410" y="6311041"/>
            <a:ext cx="4527550" cy="276563"/>
          </a:xfrm>
        </p:spPr>
        <p:txBody>
          <a:bodyPr>
            <a:normAutofit/>
          </a:bodyPr>
          <a:lstStyle>
            <a:lvl1pPr marL="0" indent="0" algn="r">
              <a:buNone/>
              <a:defRPr sz="18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1800" b="1" i="0">
                <a:latin typeface="Arial" charset="0"/>
                <a:ea typeface="Arial" charset="0"/>
                <a:cs typeface="Arial" charset="0"/>
              </a:rPr>
              <a:t>sample.uga.edu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C6D993-E4FE-5462-DBE9-6E1F627D3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5361" y="6303097"/>
            <a:ext cx="3191011" cy="36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8978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72200"/>
            <a:ext cx="12192000" cy="6938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454" y="-165260"/>
            <a:ext cx="471091" cy="68450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95D287B-ABA2-AB18-B88D-B46D765D09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6869" y="614167"/>
            <a:ext cx="5027614" cy="565395"/>
          </a:xfrm>
        </p:spPr>
        <p:txBody>
          <a:bodyPr>
            <a:noAutofit/>
          </a:bodyPr>
          <a:lstStyle>
            <a:lvl1pPr algn="l">
              <a:defRPr sz="3200" u="sng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Header Column 1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2847" y="1406525"/>
            <a:ext cx="5027867" cy="44021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2000" b="0" i="0">
                <a:latin typeface="Arial" charset="0"/>
                <a:ea typeface="Arial" charset="0"/>
                <a:cs typeface="Arial" charset="0"/>
              </a:rPr>
              <a:t>Body Content 20+ Pt Arial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380700" y="545315"/>
            <a:ext cx="5027614" cy="6619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 i="0" u="sng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3200" b="1" i="0" u="sng" dirty="0">
                <a:latin typeface="Arial" charset="0"/>
                <a:ea typeface="Arial" charset="0"/>
                <a:cs typeface="Arial" charset="0"/>
              </a:rPr>
              <a:t>Header Column 2</a:t>
            </a:r>
            <a:endParaRPr lang="en-U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380447" y="1406525"/>
            <a:ext cx="5027867" cy="44021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2000" b="0" i="0">
                <a:latin typeface="Arial" charset="0"/>
                <a:ea typeface="Arial" charset="0"/>
                <a:cs typeface="Arial" charset="0"/>
              </a:rPr>
              <a:t>Body Content 20+ Pt Arial</a:t>
            </a:r>
          </a:p>
        </p:txBody>
      </p:sp>
      <p:sp>
        <p:nvSpPr>
          <p:cNvPr id="24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11394098" y="6282076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800" b="1" i="0" u="sng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algn="l"/>
              <a:t>‹#›</a:t>
            </a:fld>
            <a:endParaRPr lang="en-US" sz="1800" b="1" i="0" u="sng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Text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2410" y="6311041"/>
            <a:ext cx="4527550" cy="276563"/>
          </a:xfrm>
        </p:spPr>
        <p:txBody>
          <a:bodyPr>
            <a:normAutofit/>
          </a:bodyPr>
          <a:lstStyle>
            <a:lvl1pPr marL="0" indent="0" algn="r">
              <a:buNone/>
              <a:defRPr sz="18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1800" b="1" i="0">
                <a:latin typeface="Arial" charset="0"/>
                <a:ea typeface="Arial" charset="0"/>
                <a:cs typeface="Arial" charset="0"/>
              </a:rPr>
              <a:t>sample.uga.edu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C8A4D9-30D1-B2D8-086D-A3F7A10BF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5361" y="6303097"/>
            <a:ext cx="3191011" cy="36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47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7C2D482-DD70-39F9-36CF-DA1E2DE518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6870" y="554533"/>
            <a:ext cx="3137981" cy="565395"/>
          </a:xfrm>
        </p:spPr>
        <p:txBody>
          <a:bodyPr>
            <a:noAutofit/>
          </a:bodyPr>
          <a:lstStyle>
            <a:lvl1pPr algn="l">
              <a:defRPr sz="2800" u="sng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2848" y="1406525"/>
            <a:ext cx="3132004" cy="44021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2000" b="0" i="0">
                <a:latin typeface="Arial" charset="0"/>
                <a:ea typeface="Arial" charset="0"/>
                <a:cs typeface="Arial" charset="0"/>
              </a:rPr>
              <a:t>Body Content 20+ Pt Arial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482594" y="545315"/>
            <a:ext cx="3129216" cy="6546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 u="sng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b="1" i="0" u="sng" dirty="0">
                <a:latin typeface="Arial" charset="0"/>
                <a:ea typeface="Arial" charset="0"/>
                <a:cs typeface="Arial" charset="0"/>
              </a:rPr>
              <a:t>28–40 Pt</a:t>
            </a:r>
            <a:endParaRPr lang="en-US" dirty="0"/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482594" y="1406525"/>
            <a:ext cx="3132004" cy="44021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2000" b="0" i="0">
                <a:latin typeface="Arial" charset="0"/>
                <a:ea typeface="Arial" charset="0"/>
                <a:cs typeface="Arial" charset="0"/>
              </a:rPr>
              <a:t>Body Content 20+ Pt Arial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292594" y="545315"/>
            <a:ext cx="3129216" cy="6546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 u="sng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b="1" i="0" u="sng">
                <a:latin typeface="Arial" charset="0"/>
                <a:ea typeface="Arial" charset="0"/>
                <a:cs typeface="Arial" charset="0"/>
              </a:rPr>
              <a:t>Arial Bold</a:t>
            </a:r>
            <a:endParaRPr lang="en-US"/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8292594" y="1406525"/>
            <a:ext cx="3132004" cy="44021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2000" b="0" i="0">
                <a:latin typeface="Arial" charset="0"/>
                <a:ea typeface="Arial" charset="0"/>
                <a:cs typeface="Arial" charset="0"/>
              </a:rPr>
              <a:t>Body Content 20+ Pt Arial</a:t>
            </a:r>
          </a:p>
        </p:txBody>
      </p:sp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72200"/>
            <a:ext cx="12192000" cy="6938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454" y="-165260"/>
            <a:ext cx="471091" cy="684505"/>
          </a:xfrm>
          <a:prstGeom prst="rect">
            <a:avLst/>
          </a:prstGeom>
        </p:spPr>
      </p:pic>
      <p:sp>
        <p:nvSpPr>
          <p:cNvPr id="37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11394098" y="6282076"/>
            <a:ext cx="56254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800" b="1" i="0" u="sng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algn="l"/>
              <a:t>‹#›</a:t>
            </a:fld>
            <a:endParaRPr lang="en-US" sz="1800" b="1" i="0" u="sng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8" name="Text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62410" y="6311041"/>
            <a:ext cx="4527550" cy="276563"/>
          </a:xfrm>
        </p:spPr>
        <p:txBody>
          <a:bodyPr>
            <a:normAutofit/>
          </a:bodyPr>
          <a:lstStyle>
            <a:lvl1pPr marL="0" indent="0" algn="r">
              <a:buNone/>
              <a:defRPr sz="18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sz="1800" b="1" i="0">
                <a:latin typeface="Arial" charset="0"/>
                <a:ea typeface="Arial" charset="0"/>
                <a:cs typeface="Arial" charset="0"/>
              </a:rPr>
              <a:t>sample.uga.edu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AE45E9-CAC3-DBA3-FA8D-39DC35BC4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5361" y="6303097"/>
            <a:ext cx="3191011" cy="36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39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CC31D-D603-AD4D-9D1C-921DA5F7AA0A}" type="datetime1"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9C27B-B23D-7147-B542-1233E532306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10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1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5CA3A-2534-809C-EC6B-E4BC48203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89206" y="868064"/>
            <a:ext cx="1917357" cy="155017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287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D198-E12D-C16B-A195-4DF258FC7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875E9F-632B-2518-24EB-A79CF3DA6B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45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35184-FB21-96E3-B0FE-695430842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2A9D31-0CEE-2CE1-BB2E-EB42E9B0C4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561D209-FBDE-93C2-CF7A-C02A68A4F54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881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47EE4-4E8B-AE43-7254-0AEBE6684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946CE-5A1A-DD9E-F889-6D82BAC1E8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BEEB4EE-8981-E6C2-9853-0B44991445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23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087EF-2980-2CAC-EF62-08F94A308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FBABAC-63C2-5B7E-55E2-09AA25E38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931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30958-10E8-9308-95B9-3D2CAFF2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C7469-F22D-36E4-3725-A1E65DDFF1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E3F74F-316E-F1C6-27C5-26F6D8D49D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24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694B2-918C-DDC3-D991-81145B029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586CCC-E22D-7F5A-E393-B472CD589A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CC3A94-9BD3-55A1-98C7-876B525030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18D80-6E19-B302-F185-C3FF27658C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904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DC07B-A56B-0258-832F-ABEA7236A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A08803-BCA3-B176-916F-FA92BCDDFA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1F1373-0188-22A8-4189-3FD0C5C0C3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DEDAF29-85C6-1A49-FCE5-6DC14F15724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450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FFBDE-D96F-D729-83E8-150840198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D474A47-31EF-E373-3858-2C34B98670B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923E17-75D5-8455-004D-5BDE77395B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85000"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038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0452F-BC9F-C457-DA71-4401277C2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5BAF84-202A-1392-8D2C-3ADA211573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953AF-FBA3-9674-3259-A16AE87A9F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85000"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422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9BB3D-FBDB-F5AD-3935-B5A9FF912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140E05-0927-C17A-9943-CC98386D8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3BDFA4-9509-5D88-198F-A67E5115FF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39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91225-E366-E2BC-ABA5-F0EC9DBC9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147277-F9B9-676A-5311-EA8812994B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CF8905-EDFE-937F-BBBF-7D4CE442A3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A389C2-C4A0-9A55-6CB9-65AD572A92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E5FD9C-EA71-62B8-7B32-C6761FEB1C5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85000"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53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F99D4-8A35-28A6-C68F-5B18F9A8A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6A85A-58E1-C1AC-8902-4C3C45B5A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13CF38-1EDF-93F2-1C6A-D11C99D99D7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FA3ABE-B709-31CA-3B0A-D88EEA7A5CB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1FB9172-F248-07BB-FD4E-B61A8351A2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55B9FF-7272-DE1A-55AB-139D95A137F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630AFD0-F5D0-1722-0489-B865912BF0A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85000"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34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EORGIA BRAND">
      <a:dk1>
        <a:srgbClr val="000000"/>
      </a:dk1>
      <a:lt1>
        <a:srgbClr val="FFFFFF"/>
      </a:lt1>
      <a:dk2>
        <a:srgbClr val="BA0C2F"/>
      </a:dk2>
      <a:lt2>
        <a:srgbClr val="D6D2C4"/>
      </a:lt2>
      <a:accent1>
        <a:srgbClr val="9EA2A2"/>
      </a:accent1>
      <a:accent2>
        <a:srgbClr val="66435A"/>
      </a:accent2>
      <a:accent3>
        <a:srgbClr val="BFB800"/>
      </a:accent3>
      <a:accent4>
        <a:srgbClr val="00677F"/>
      </a:accent4>
      <a:accent5>
        <a:srgbClr val="776E64"/>
      </a:accent5>
      <a:accent6>
        <a:srgbClr val="FFCD00"/>
      </a:accent6>
      <a:hlink>
        <a:srgbClr val="00A3AD"/>
      </a:hlink>
      <a:folHlink>
        <a:srgbClr val="594A2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DE-GEORGIA-PowerPoint Template" id="{3D9EC082-4B43-F447-9793-B350B8EAF98A}" vid="{C4B42D7A-2541-3F46-B34C-70E470BE3E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WIDE-GEORGIA-PowerPoint Template</Template>
  <TotalTime>5450</TotalTime>
  <Words>0</Words>
  <Application>Microsoft Macintosh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Georgia Presentation</dc:title>
  <dc:subject/>
  <dc:creator>University of Georgia</dc:creator>
  <cp:keywords/>
  <dc:description/>
  <cp:lastModifiedBy>Whitney Mathisen</cp:lastModifiedBy>
  <cp:revision>88</cp:revision>
  <dcterms:created xsi:type="dcterms:W3CDTF">2017-03-23T20:30:28Z</dcterms:created>
  <dcterms:modified xsi:type="dcterms:W3CDTF">2026-04-21T15:19:35Z</dcterms:modified>
  <cp:category/>
</cp:coreProperties>
</file>