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A0C2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812"/>
    <p:restoredTop sz="96259"/>
  </p:normalViewPr>
  <p:slideViewPr>
    <p:cSldViewPr snapToGrid="0">
      <p:cViewPr>
        <p:scale>
          <a:sx n="113" d="100"/>
          <a:sy n="113" d="100"/>
        </p:scale>
        <p:origin x="1392" y="96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AE6BAF-4722-AA47-B07C-B09C02598BBD}" type="datetimeFigureOut">
              <a:rPr lang="en-US" smtClean="0"/>
              <a:t>4/21/26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822483-5314-E049-8237-82952631AF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88620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w/ pic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68235B5B-B781-CCF2-A909-732D49BE8F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4552122" y="0"/>
            <a:ext cx="0" cy="6858000"/>
          </a:xfrm>
          <a:prstGeom prst="line">
            <a:avLst/>
          </a:prstGeom>
          <a:ln w="19050">
            <a:solidFill>
              <a:srgbClr val="BA0C2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F053F726-73FC-A296-2B7D-0DD3F9126A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6114" y="985838"/>
            <a:ext cx="3697286" cy="266541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r">
              <a:defRPr sz="4400"/>
            </a:lvl1pPr>
          </a:lstStyle>
          <a:p>
            <a:r>
              <a:rPr lang="en-US" dirty="0"/>
              <a:t>Title Goes Here</a:t>
            </a:r>
          </a:p>
        </p:txBody>
      </p:sp>
      <p:sp>
        <p:nvSpPr>
          <p:cNvPr id="43" name="Text Placeholder 42">
            <a:extLst>
              <a:ext uri="{FF2B5EF4-FFF2-40B4-BE49-F238E27FC236}">
                <a16:creationId xmlns:a16="http://schemas.microsoft.com/office/drawing/2014/main" id="{AC6B1095-54A8-4217-A340-E30684240D1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46113" y="3851275"/>
            <a:ext cx="3697287" cy="1828800"/>
          </a:xfrm>
        </p:spPr>
        <p:txBody>
          <a:bodyPr>
            <a:normAutofit/>
          </a:bodyPr>
          <a:lstStyle>
            <a:lvl1pPr marL="0" indent="0" algn="r">
              <a:buNone/>
              <a:defRPr sz="2400" b="0" i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Subtitle or Speaker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761AAFDA-D68B-BD89-A71B-16D8BDF1C4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446518" y="212863"/>
            <a:ext cx="211207" cy="306848"/>
          </a:xfrm>
          <a:prstGeom prst="rect">
            <a:avLst/>
          </a:prstGeom>
        </p:spPr>
      </p:pic>
      <p:sp>
        <p:nvSpPr>
          <p:cNvPr id="26" name="Picture Placeholder 25">
            <a:extLst>
              <a:ext uri="{FF2B5EF4-FFF2-40B4-BE49-F238E27FC236}">
                <a16:creationId xmlns:a16="http://schemas.microsoft.com/office/drawing/2014/main" id="{866B1218-F31A-BE9B-2C2F-632EEF116A6B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830763" y="0"/>
            <a:ext cx="7361237" cy="6858000"/>
          </a:xfrm>
        </p:spPr>
        <p:txBody>
          <a:bodyPr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2000"/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Click icon and select an image. Use the CROP tool under the PICTURE FORMAT tab to adjust.</a:t>
            </a:r>
          </a:p>
          <a:p>
            <a:endParaRPr lang="en-US" dirty="0"/>
          </a:p>
        </p:txBody>
      </p:sp>
      <p:pic>
        <p:nvPicPr>
          <p:cNvPr id="37" name="Picture 36">
            <a:extLst>
              <a:ext uri="{FF2B5EF4-FFF2-40B4-BE49-F238E27FC236}">
                <a16:creationId xmlns:a16="http://schemas.microsoft.com/office/drawing/2014/main" id="{2C777AD1-65AD-58F4-02A4-1243D16FEC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48478" y="6013174"/>
            <a:ext cx="2047461" cy="669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09524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3 pic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B8DBFD8-A249-F35E-443F-45D98F3760E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6045" y="342520"/>
            <a:ext cx="11099859" cy="80168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>
              <a:defRPr sz="4000"/>
            </a:lvl1pPr>
          </a:lstStyle>
          <a:p>
            <a:r>
              <a:rPr lang="en-US" dirty="0"/>
              <a:t>Click to add text</a:t>
            </a:r>
          </a:p>
        </p:txBody>
      </p:sp>
      <p:sp>
        <p:nvSpPr>
          <p:cNvPr id="12" name="Text Placeholder 12">
            <a:extLst>
              <a:ext uri="{FF2B5EF4-FFF2-40B4-BE49-F238E27FC236}">
                <a16:creationId xmlns:a16="http://schemas.microsoft.com/office/drawing/2014/main" id="{F9145103-D6CB-4108-DE4B-7527D3FC498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46046" y="1379539"/>
            <a:ext cx="11099867" cy="1967520"/>
          </a:xfrm>
        </p:spPr>
        <p:txBody>
          <a:bodyPr>
            <a:normAutofit/>
          </a:bodyPr>
          <a:lstStyle>
            <a:lvl1pPr marL="0" indent="0">
              <a:buNone/>
              <a:defRPr sz="2400" b="0" i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08BF8DA-65D3-715A-7D14-20D7A2CD1D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457200" y="0"/>
            <a:ext cx="0" cy="6858000"/>
          </a:xfrm>
          <a:prstGeom prst="line">
            <a:avLst/>
          </a:prstGeom>
          <a:ln w="19050">
            <a:solidFill>
              <a:srgbClr val="BA0C2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>
            <a:extLst>
              <a:ext uri="{FF2B5EF4-FFF2-40B4-BE49-F238E27FC236}">
                <a16:creationId xmlns:a16="http://schemas.microsoft.com/office/drawing/2014/main" id="{D9482BC1-563E-C8C4-C80F-8F7DD4D41A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51596" y="212863"/>
            <a:ext cx="211207" cy="306848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BD1E72A4-5F2B-2966-A03B-9F8555FB57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6190735"/>
            <a:ext cx="12192000" cy="66726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459933D-4ABA-DB73-0B7E-A748CEBBEE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980405" y="6298064"/>
            <a:ext cx="3989897" cy="452606"/>
          </a:xfrm>
          <a:prstGeom prst="rect">
            <a:avLst/>
          </a:prstGeom>
        </p:spPr>
      </p:pic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0ECF7AF9-02A4-3B93-E94B-78CB36280FB4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657225" y="3536950"/>
            <a:ext cx="3695700" cy="2463800"/>
          </a:xfrm>
        </p:spPr>
        <p:txBody>
          <a:bodyPr>
            <a:normAutofit/>
          </a:bodyPr>
          <a:lstStyle>
            <a:lvl1pPr>
              <a:defRPr sz="2000"/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Click icon and select an image. Use the CROP tool under the PICTURE FORMAT tab to adjust.</a:t>
            </a:r>
          </a:p>
          <a:p>
            <a:endParaRPr lang="en-US" dirty="0"/>
          </a:p>
        </p:txBody>
      </p:sp>
      <p:sp>
        <p:nvSpPr>
          <p:cNvPr id="18" name="Picture Placeholder 16">
            <a:extLst>
              <a:ext uri="{FF2B5EF4-FFF2-40B4-BE49-F238E27FC236}">
                <a16:creationId xmlns:a16="http://schemas.microsoft.com/office/drawing/2014/main" id="{0C42E3B9-24C6-99E6-7B85-65DE30EF2EFA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4495574" y="3535104"/>
            <a:ext cx="3695700" cy="2463800"/>
          </a:xfrm>
        </p:spPr>
        <p:txBody>
          <a:bodyPr>
            <a:normAutofit/>
          </a:bodyPr>
          <a:lstStyle>
            <a:lvl1pPr>
              <a:defRPr sz="2000"/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Click icon and select an image. Use the CROP tool under the PICTURE FORMAT tab to adjust.</a:t>
            </a:r>
          </a:p>
          <a:p>
            <a:endParaRPr lang="en-US" dirty="0"/>
          </a:p>
        </p:txBody>
      </p:sp>
      <p:sp>
        <p:nvSpPr>
          <p:cNvPr id="19" name="Picture Placeholder 16">
            <a:extLst>
              <a:ext uri="{FF2B5EF4-FFF2-40B4-BE49-F238E27FC236}">
                <a16:creationId xmlns:a16="http://schemas.microsoft.com/office/drawing/2014/main" id="{DEF66B61-FA80-A902-BFB6-3F5F14EDE4DC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8333217" y="3535104"/>
            <a:ext cx="3695700" cy="2463800"/>
          </a:xfrm>
        </p:spPr>
        <p:txBody>
          <a:bodyPr>
            <a:normAutofit/>
          </a:bodyPr>
          <a:lstStyle>
            <a:lvl1pPr>
              <a:defRPr sz="2000"/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Click icon and select an image. Use the CROP tool under the PICTURE FORMAT tab to adjust.</a:t>
            </a:r>
          </a:p>
          <a:p>
            <a:endParaRPr lang="en-US" dirty="0"/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4BC72856-E08B-81BF-C0D0-8A036369FE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 userDrawn="1"/>
        </p:nvSpPr>
        <p:spPr>
          <a:xfrm>
            <a:off x="221698" y="6350309"/>
            <a:ext cx="562541" cy="3698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25A9C333-8DEA-A549-BB52-FB8135D4E171}" type="slidenum">
              <a:rPr lang="en-US" sz="1000" b="1" i="0" u="none">
                <a:solidFill>
                  <a:schemeClr val="bg1"/>
                </a:solidFill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  <a:pPr algn="l"/>
              <a:t>‹#›</a:t>
            </a:fld>
            <a:endParaRPr lang="en-US" sz="800" b="1" i="0" u="none" dirty="0">
              <a:solidFill>
                <a:schemeClr val="bg1"/>
              </a:solidFill>
              <a:latin typeface="Arial" panose="020B0604020202020204" pitchFamily="34" charset="0"/>
              <a:ea typeface="Arial" charset="0"/>
              <a:cs typeface="Arial" panose="020B0604020202020204" pitchFamily="34" charset="0"/>
            </a:endParaRPr>
          </a:p>
        </p:txBody>
      </p:sp>
      <p:sp>
        <p:nvSpPr>
          <p:cNvPr id="21" name="Text Placeholder 27">
            <a:extLst>
              <a:ext uri="{FF2B5EF4-FFF2-40B4-BE49-F238E27FC236}">
                <a16:creationId xmlns:a16="http://schemas.microsoft.com/office/drawing/2014/main" id="{07D6CBA6-9CCA-47C5-F175-D0E437C9D0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18923" y="6384666"/>
            <a:ext cx="4473575" cy="279400"/>
          </a:xfrm>
        </p:spPr>
        <p:txBody>
          <a:bodyPr>
            <a:noAutofit/>
          </a:bodyPr>
          <a:lstStyle>
            <a:lvl1pPr marL="0" indent="0">
              <a:buNone/>
              <a:defRPr sz="14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footer</a:t>
            </a:r>
          </a:p>
        </p:txBody>
      </p:sp>
    </p:spTree>
    <p:extLst>
      <p:ext uri="{BB962C8B-B14F-4D97-AF65-F5344CB8AC3E}">
        <p14:creationId xmlns:p14="http://schemas.microsoft.com/office/powerpoint/2010/main" val="17783864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s + Cap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A66BF7-7585-D39E-8C1C-6FFFDAE4758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-1527313" y="839536"/>
            <a:ext cx="1169498" cy="1282775"/>
          </a:xfrm>
        </p:spPr>
        <p:txBody>
          <a:bodyPr>
            <a:normAutofit/>
          </a:bodyPr>
          <a:lstStyle>
            <a:lvl1pPr>
              <a:defRPr sz="2000"/>
            </a:lvl1pPr>
          </a:lstStyle>
          <a:p>
            <a:r>
              <a:rPr lang="en-US" dirty="0"/>
              <a:t>Fill out hidden title slide</a:t>
            </a:r>
          </a:p>
        </p:txBody>
      </p:sp>
      <p:sp>
        <p:nvSpPr>
          <p:cNvPr id="20" name="Picture Placeholder 16">
            <a:extLst>
              <a:ext uri="{FF2B5EF4-FFF2-40B4-BE49-F238E27FC236}">
                <a16:creationId xmlns:a16="http://schemas.microsoft.com/office/drawing/2014/main" id="{2CCEBFBD-54C1-E04E-9A4C-24689EBBF858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657931" y="714949"/>
            <a:ext cx="3695700" cy="2463800"/>
          </a:xfrm>
        </p:spPr>
        <p:txBody>
          <a:bodyPr>
            <a:normAutofit/>
          </a:bodyPr>
          <a:lstStyle>
            <a:lvl1pPr>
              <a:defRPr sz="2000"/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Click icon and select an image. Use the CROP tool under the PICTURE FORMAT tab to adjust.</a:t>
            </a:r>
          </a:p>
          <a:p>
            <a:endParaRPr lang="en-US" dirty="0"/>
          </a:p>
        </p:txBody>
      </p:sp>
      <p:sp>
        <p:nvSpPr>
          <p:cNvPr id="17" name="Text Placeholder 12">
            <a:extLst>
              <a:ext uri="{FF2B5EF4-FFF2-40B4-BE49-F238E27FC236}">
                <a16:creationId xmlns:a16="http://schemas.microsoft.com/office/drawing/2014/main" id="{75C74044-769C-8EBC-28A9-7239A7FDF0B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57761" y="3334969"/>
            <a:ext cx="3401746" cy="2535940"/>
          </a:xfrm>
        </p:spPr>
        <p:txBody>
          <a:bodyPr>
            <a:normAutofit/>
          </a:bodyPr>
          <a:lstStyle>
            <a:lvl1pPr marL="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caption</a:t>
            </a:r>
          </a:p>
        </p:txBody>
      </p:sp>
      <p:sp>
        <p:nvSpPr>
          <p:cNvPr id="21" name="Picture Placeholder 16">
            <a:extLst>
              <a:ext uri="{FF2B5EF4-FFF2-40B4-BE49-F238E27FC236}">
                <a16:creationId xmlns:a16="http://schemas.microsoft.com/office/drawing/2014/main" id="{F212A0EE-7896-A4BC-CA60-1C5F4B897D84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4495412" y="714949"/>
            <a:ext cx="3695700" cy="2463800"/>
          </a:xfrm>
        </p:spPr>
        <p:txBody>
          <a:bodyPr>
            <a:normAutofit/>
          </a:bodyPr>
          <a:lstStyle>
            <a:lvl1pPr>
              <a:defRPr sz="2000"/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Click icon and select an image. Use the CROP tool under the PICTURE FORMAT tab to adjust.</a:t>
            </a:r>
          </a:p>
          <a:p>
            <a:endParaRPr lang="en-US" dirty="0"/>
          </a:p>
        </p:txBody>
      </p:sp>
      <p:sp>
        <p:nvSpPr>
          <p:cNvPr id="18" name="Text Placeholder 12">
            <a:extLst>
              <a:ext uri="{FF2B5EF4-FFF2-40B4-BE49-F238E27FC236}">
                <a16:creationId xmlns:a16="http://schemas.microsoft.com/office/drawing/2014/main" id="{D2441CE3-E8DA-8A0C-B91C-C22A2723EF4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495412" y="3334969"/>
            <a:ext cx="3401746" cy="2535940"/>
          </a:xfrm>
        </p:spPr>
        <p:txBody>
          <a:bodyPr>
            <a:normAutofit/>
          </a:bodyPr>
          <a:lstStyle>
            <a:lvl1pPr marL="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caption</a:t>
            </a:r>
          </a:p>
        </p:txBody>
      </p:sp>
      <p:sp>
        <p:nvSpPr>
          <p:cNvPr id="22" name="Picture Placeholder 16">
            <a:extLst>
              <a:ext uri="{FF2B5EF4-FFF2-40B4-BE49-F238E27FC236}">
                <a16:creationId xmlns:a16="http://schemas.microsoft.com/office/drawing/2014/main" id="{0C3EBA7B-8FCB-7F8A-AB14-E09A4D849AE7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8332893" y="711256"/>
            <a:ext cx="3695700" cy="2463800"/>
          </a:xfrm>
        </p:spPr>
        <p:txBody>
          <a:bodyPr>
            <a:normAutofit/>
          </a:bodyPr>
          <a:lstStyle>
            <a:lvl1pPr>
              <a:defRPr sz="2000"/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Click icon and select an image. Use the CROP tool under the PICTURE FORMAT tab to adjust.</a:t>
            </a:r>
          </a:p>
          <a:p>
            <a:endParaRPr lang="en-US" dirty="0"/>
          </a:p>
        </p:txBody>
      </p:sp>
      <p:sp>
        <p:nvSpPr>
          <p:cNvPr id="19" name="Text Placeholder 12">
            <a:extLst>
              <a:ext uri="{FF2B5EF4-FFF2-40B4-BE49-F238E27FC236}">
                <a16:creationId xmlns:a16="http://schemas.microsoft.com/office/drawing/2014/main" id="{263FA88A-7309-F97A-A555-F8FA6288BBF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333055" y="3334969"/>
            <a:ext cx="3401746" cy="2535940"/>
          </a:xfrm>
        </p:spPr>
        <p:txBody>
          <a:bodyPr>
            <a:normAutofit/>
          </a:bodyPr>
          <a:lstStyle>
            <a:lvl1pPr marL="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caption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72328EE0-F766-77BA-6B9C-46B2693EFE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457200" y="0"/>
            <a:ext cx="0" cy="6858000"/>
          </a:xfrm>
          <a:prstGeom prst="line">
            <a:avLst/>
          </a:prstGeom>
          <a:ln w="19050">
            <a:solidFill>
              <a:srgbClr val="BA0C2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>
            <a:extLst>
              <a:ext uri="{FF2B5EF4-FFF2-40B4-BE49-F238E27FC236}">
                <a16:creationId xmlns:a16="http://schemas.microsoft.com/office/drawing/2014/main" id="{EF36EFD1-516A-8ABB-B214-0E0A711558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51596" y="212863"/>
            <a:ext cx="211207" cy="306848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9E3FC7DC-051F-D86E-9AD2-F292F074FA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6190735"/>
            <a:ext cx="12192000" cy="66726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98B009BB-DBBE-677E-36FA-8E16E5888D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980405" y="6298064"/>
            <a:ext cx="3989897" cy="452606"/>
          </a:xfrm>
          <a:prstGeom prst="rect">
            <a:avLst/>
          </a:prstGeom>
        </p:spPr>
      </p:pic>
      <p:sp>
        <p:nvSpPr>
          <p:cNvPr id="23" name="Slide Number Placeholder 5">
            <a:extLst>
              <a:ext uri="{FF2B5EF4-FFF2-40B4-BE49-F238E27FC236}">
                <a16:creationId xmlns:a16="http://schemas.microsoft.com/office/drawing/2014/main" id="{99F5CD62-E9F0-3BB7-BB7F-70E34A3110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 userDrawn="1"/>
        </p:nvSpPr>
        <p:spPr>
          <a:xfrm>
            <a:off x="221698" y="6350309"/>
            <a:ext cx="562541" cy="3698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25A9C333-8DEA-A549-BB52-FB8135D4E171}" type="slidenum">
              <a:rPr lang="en-US" sz="1000" b="1" i="0" u="none">
                <a:solidFill>
                  <a:schemeClr val="bg1"/>
                </a:solidFill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  <a:pPr algn="l"/>
              <a:t>‹#›</a:t>
            </a:fld>
            <a:endParaRPr lang="en-US" sz="800" b="1" i="0" u="none" dirty="0">
              <a:solidFill>
                <a:schemeClr val="bg1"/>
              </a:solidFill>
              <a:latin typeface="Arial" panose="020B0604020202020204" pitchFamily="34" charset="0"/>
              <a:ea typeface="Arial" charset="0"/>
              <a:cs typeface="Arial" panose="020B0604020202020204" pitchFamily="34" charset="0"/>
            </a:endParaRPr>
          </a:p>
        </p:txBody>
      </p:sp>
      <p:sp>
        <p:nvSpPr>
          <p:cNvPr id="24" name="Text Placeholder 27">
            <a:extLst>
              <a:ext uri="{FF2B5EF4-FFF2-40B4-BE49-F238E27FC236}">
                <a16:creationId xmlns:a16="http://schemas.microsoft.com/office/drawing/2014/main" id="{ED2B3EF9-36D5-C07A-6BA0-86EACD5C3F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18923" y="6384666"/>
            <a:ext cx="4473575" cy="279400"/>
          </a:xfrm>
        </p:spPr>
        <p:txBody>
          <a:bodyPr>
            <a:noAutofit/>
          </a:bodyPr>
          <a:lstStyle>
            <a:lvl1pPr marL="0" indent="0">
              <a:buNone/>
              <a:defRPr sz="14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footer</a:t>
            </a:r>
          </a:p>
        </p:txBody>
      </p:sp>
    </p:spTree>
    <p:extLst>
      <p:ext uri="{BB962C8B-B14F-4D97-AF65-F5344CB8AC3E}">
        <p14:creationId xmlns:p14="http://schemas.microsoft.com/office/powerpoint/2010/main" val="1767509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E5EBFAF-DFD2-8561-6BCB-4A65370E549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6046" y="342520"/>
            <a:ext cx="11088747" cy="80168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>
              <a:defRPr sz="4000"/>
            </a:lvl1pPr>
          </a:lstStyle>
          <a:p>
            <a:r>
              <a:rPr lang="en-US" dirty="0"/>
              <a:t>Click to add text</a:t>
            </a:r>
          </a:p>
        </p:txBody>
      </p:sp>
      <p:sp>
        <p:nvSpPr>
          <p:cNvPr id="14" name="Media Placeholder 13">
            <a:extLst>
              <a:ext uri="{FF2B5EF4-FFF2-40B4-BE49-F238E27FC236}">
                <a16:creationId xmlns:a16="http://schemas.microsoft.com/office/drawing/2014/main" id="{B1955775-8C08-10BD-0A01-83ECD1BCDB10}"/>
              </a:ext>
            </a:extLst>
          </p:cNvPr>
          <p:cNvSpPr>
            <a:spLocks noGrp="1"/>
          </p:cNvSpPr>
          <p:nvPr>
            <p:ph type="media" sz="quarter" idx="15" hasCustomPrompt="1"/>
          </p:nvPr>
        </p:nvSpPr>
        <p:spPr>
          <a:xfrm>
            <a:off x="2767013" y="1379538"/>
            <a:ext cx="6751637" cy="4502150"/>
          </a:xfrm>
        </p:spPr>
        <p:txBody>
          <a:bodyPr>
            <a:normAutofit/>
          </a:bodyPr>
          <a:lstStyle>
            <a:lvl1pPr>
              <a:defRPr sz="2000"/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Click icon and select a video. 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DEF33522-8FA0-8EA8-D83F-92B090F056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457200" y="0"/>
            <a:ext cx="0" cy="6858000"/>
          </a:xfrm>
          <a:prstGeom prst="line">
            <a:avLst/>
          </a:prstGeom>
          <a:ln w="19050">
            <a:solidFill>
              <a:srgbClr val="BA0C2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>
            <a:extLst>
              <a:ext uri="{FF2B5EF4-FFF2-40B4-BE49-F238E27FC236}">
                <a16:creationId xmlns:a16="http://schemas.microsoft.com/office/drawing/2014/main" id="{6074CECC-6E08-12A2-2A44-39524030E8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51596" y="212863"/>
            <a:ext cx="211207" cy="306848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87A11C3F-1238-ECBE-7F8F-8621F2C7BD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6190735"/>
            <a:ext cx="12192000" cy="66726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9A8070A-84EE-F08C-21F5-8397D9AFBE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980405" y="6298064"/>
            <a:ext cx="3989897" cy="452606"/>
          </a:xfrm>
          <a:prstGeom prst="rect">
            <a:avLst/>
          </a:prstGeom>
        </p:spPr>
      </p:pic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6ED243E5-CF3B-D935-8C7E-B240A009AF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 userDrawn="1"/>
        </p:nvSpPr>
        <p:spPr>
          <a:xfrm>
            <a:off x="221698" y="6350309"/>
            <a:ext cx="562541" cy="3698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25A9C333-8DEA-A549-BB52-FB8135D4E171}" type="slidenum">
              <a:rPr lang="en-US" sz="1000" b="1" i="0" u="none">
                <a:solidFill>
                  <a:schemeClr val="bg1"/>
                </a:solidFill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  <a:pPr algn="l"/>
              <a:t>‹#›</a:t>
            </a:fld>
            <a:endParaRPr lang="en-US" sz="800" b="1" i="0" u="none" dirty="0">
              <a:solidFill>
                <a:schemeClr val="bg1"/>
              </a:solidFill>
              <a:latin typeface="Arial" panose="020B0604020202020204" pitchFamily="34" charset="0"/>
              <a:ea typeface="Arial" charset="0"/>
              <a:cs typeface="Arial" panose="020B0604020202020204" pitchFamily="34" charset="0"/>
            </a:endParaRPr>
          </a:p>
        </p:txBody>
      </p:sp>
      <p:sp>
        <p:nvSpPr>
          <p:cNvPr id="16" name="Text Placeholder 27">
            <a:extLst>
              <a:ext uri="{FF2B5EF4-FFF2-40B4-BE49-F238E27FC236}">
                <a16:creationId xmlns:a16="http://schemas.microsoft.com/office/drawing/2014/main" id="{C3E9EE6F-9C25-3914-E14E-36528628A7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18923" y="6384666"/>
            <a:ext cx="4473575" cy="279400"/>
          </a:xfrm>
        </p:spPr>
        <p:txBody>
          <a:bodyPr>
            <a:noAutofit/>
          </a:bodyPr>
          <a:lstStyle>
            <a:lvl1pPr marL="0" indent="0">
              <a:buNone/>
              <a:defRPr sz="14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footer</a:t>
            </a:r>
          </a:p>
        </p:txBody>
      </p:sp>
    </p:spTree>
    <p:extLst>
      <p:ext uri="{BB962C8B-B14F-4D97-AF65-F5344CB8AC3E}">
        <p14:creationId xmlns:p14="http://schemas.microsoft.com/office/powerpoint/2010/main" val="320054047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3C561F5-8BFA-8D75-834B-824A65DAE4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78256" y="541051"/>
            <a:ext cx="5061784" cy="80168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>
              <a:defRPr sz="4000"/>
            </a:lvl1pPr>
          </a:lstStyle>
          <a:p>
            <a:r>
              <a:rPr lang="en-US" dirty="0"/>
              <a:t>Click to add text</a:t>
            </a:r>
          </a:p>
        </p:txBody>
      </p:sp>
      <p:sp>
        <p:nvSpPr>
          <p:cNvPr id="17" name="Text Placeholder 12">
            <a:extLst>
              <a:ext uri="{FF2B5EF4-FFF2-40B4-BE49-F238E27FC236}">
                <a16:creationId xmlns:a16="http://schemas.microsoft.com/office/drawing/2014/main" id="{4ECCE302-4691-EDC7-ED5B-847839B46F2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78257" y="1425957"/>
            <a:ext cx="5061784" cy="4192965"/>
          </a:xfrm>
        </p:spPr>
        <p:txBody>
          <a:bodyPr>
            <a:normAutofit/>
          </a:bodyPr>
          <a:lstStyle>
            <a:lvl1pPr marL="0" indent="0">
              <a:buNone/>
              <a:defRPr sz="2400" b="0" i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8" name="Text Placeholder 18">
            <a:extLst>
              <a:ext uri="{FF2B5EF4-FFF2-40B4-BE49-F238E27FC236}">
                <a16:creationId xmlns:a16="http://schemas.microsoft.com/office/drawing/2014/main" id="{5CE6EEAD-5F11-B470-6896-AE9B7C196BD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498950" y="534712"/>
            <a:ext cx="5061783" cy="801687"/>
          </a:xfrm>
        </p:spPr>
        <p:txBody>
          <a:bodyPr anchor="b">
            <a:normAutofit/>
          </a:bodyPr>
          <a:lstStyle>
            <a:lvl1pPr marL="0" indent="0">
              <a:buNone/>
              <a:defRPr sz="4000" b="1" i="0">
                <a:solidFill>
                  <a:srgbClr val="BA0C2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9" name="Text Placeholder 12">
            <a:extLst>
              <a:ext uri="{FF2B5EF4-FFF2-40B4-BE49-F238E27FC236}">
                <a16:creationId xmlns:a16="http://schemas.microsoft.com/office/drawing/2014/main" id="{61E5C968-4A4E-444F-60E2-130FF359462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498951" y="1425957"/>
            <a:ext cx="5061784" cy="4192965"/>
          </a:xfrm>
        </p:spPr>
        <p:txBody>
          <a:bodyPr>
            <a:normAutofit/>
          </a:bodyPr>
          <a:lstStyle>
            <a:lvl1pPr marL="0" indent="0">
              <a:buNone/>
              <a:defRPr sz="2400" b="0" i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0033CA2-4AB4-1D3E-34B3-88FBD3C2CE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24858" y="214325"/>
            <a:ext cx="211207" cy="306848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6A6EAF6F-01D7-1E0D-93B7-7118D815B5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6190735"/>
            <a:ext cx="12192000" cy="66726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CF72520-8A14-AD95-4AA1-D051BF9B1B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980405" y="6298064"/>
            <a:ext cx="3989897" cy="452606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A0371799-7044-D115-6032-00468EAC3C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47870" y="367749"/>
            <a:ext cx="5536096" cy="5466522"/>
          </a:xfrm>
          <a:prstGeom prst="rect">
            <a:avLst/>
          </a:prstGeom>
          <a:noFill/>
          <a:ln w="19050">
            <a:solidFill>
              <a:srgbClr val="BA0C2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F809A6F2-730C-104B-E86E-B9FD760D8A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647881" y="214325"/>
            <a:ext cx="211207" cy="306848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04704AF4-EF21-2B55-04B5-BFE68FDB1B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270893" y="367749"/>
            <a:ext cx="5536096" cy="5466522"/>
          </a:xfrm>
          <a:prstGeom prst="rect">
            <a:avLst/>
          </a:prstGeom>
          <a:noFill/>
          <a:ln w="19050">
            <a:solidFill>
              <a:srgbClr val="BA0C2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A780B3EA-64EE-ECD0-8CD7-A9A24ED930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 userDrawn="1"/>
        </p:nvSpPr>
        <p:spPr>
          <a:xfrm>
            <a:off x="221698" y="6350309"/>
            <a:ext cx="562541" cy="3698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25A9C333-8DEA-A549-BB52-FB8135D4E171}" type="slidenum">
              <a:rPr lang="en-US" sz="1000" b="1" i="0" u="none">
                <a:solidFill>
                  <a:schemeClr val="bg1"/>
                </a:solidFill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  <a:pPr algn="l"/>
              <a:t>‹#›</a:t>
            </a:fld>
            <a:endParaRPr lang="en-US" sz="800" b="1" i="0" u="none" dirty="0">
              <a:solidFill>
                <a:schemeClr val="bg1"/>
              </a:solidFill>
              <a:latin typeface="Arial" panose="020B0604020202020204" pitchFamily="34" charset="0"/>
              <a:ea typeface="Arial" charset="0"/>
              <a:cs typeface="Arial" panose="020B0604020202020204" pitchFamily="34" charset="0"/>
            </a:endParaRPr>
          </a:p>
        </p:txBody>
      </p:sp>
      <p:sp>
        <p:nvSpPr>
          <p:cNvPr id="21" name="Text Placeholder 27">
            <a:extLst>
              <a:ext uri="{FF2B5EF4-FFF2-40B4-BE49-F238E27FC236}">
                <a16:creationId xmlns:a16="http://schemas.microsoft.com/office/drawing/2014/main" id="{C0B7281E-7DC6-04A7-4DC4-8E1FF14807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18923" y="6384666"/>
            <a:ext cx="4473575" cy="279400"/>
          </a:xfrm>
        </p:spPr>
        <p:txBody>
          <a:bodyPr>
            <a:noAutofit/>
          </a:bodyPr>
          <a:lstStyle>
            <a:lvl1pPr marL="0" indent="0">
              <a:buNone/>
              <a:defRPr sz="14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footer</a:t>
            </a:r>
          </a:p>
        </p:txBody>
      </p:sp>
    </p:spTree>
    <p:extLst>
      <p:ext uri="{BB962C8B-B14F-4D97-AF65-F5344CB8AC3E}">
        <p14:creationId xmlns:p14="http://schemas.microsoft.com/office/powerpoint/2010/main" val="315344738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3D6F86B-C787-2897-E858-354F258717F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78256" y="521173"/>
            <a:ext cx="3317883" cy="68253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>
              <a:defRPr sz="3200"/>
            </a:lvl1pPr>
          </a:lstStyle>
          <a:p>
            <a:r>
              <a:rPr lang="en-US" dirty="0"/>
              <a:t>Click to add text</a:t>
            </a:r>
          </a:p>
        </p:txBody>
      </p:sp>
      <p:sp>
        <p:nvSpPr>
          <p:cNvPr id="17" name="Text Placeholder 12">
            <a:extLst>
              <a:ext uri="{FF2B5EF4-FFF2-40B4-BE49-F238E27FC236}">
                <a16:creationId xmlns:a16="http://schemas.microsoft.com/office/drawing/2014/main" id="{4ECCE302-4691-EDC7-ED5B-847839B46F2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78257" y="1293437"/>
            <a:ext cx="3225117" cy="4325485"/>
          </a:xfrm>
        </p:spPr>
        <p:txBody>
          <a:bodyPr>
            <a:normAutofit/>
          </a:bodyPr>
          <a:lstStyle>
            <a:lvl1pPr marL="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3" name="Text Placeholder 18">
            <a:extLst>
              <a:ext uri="{FF2B5EF4-FFF2-40B4-BE49-F238E27FC236}">
                <a16:creationId xmlns:a16="http://schemas.microsoft.com/office/drawing/2014/main" id="{D555CB58-B3E4-2BA4-F7FB-30C971932AD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482678" y="555329"/>
            <a:ext cx="3317883" cy="648550"/>
          </a:xfrm>
        </p:spPr>
        <p:txBody>
          <a:bodyPr anchor="b">
            <a:normAutofit/>
          </a:bodyPr>
          <a:lstStyle>
            <a:lvl1pPr marL="0" indent="0">
              <a:buNone/>
              <a:defRPr sz="3200" b="1" i="0">
                <a:solidFill>
                  <a:srgbClr val="BA0C2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0" name="Text Placeholder 12">
            <a:extLst>
              <a:ext uri="{FF2B5EF4-FFF2-40B4-BE49-F238E27FC236}">
                <a16:creationId xmlns:a16="http://schemas.microsoft.com/office/drawing/2014/main" id="{F31741F6-F611-B549-AEC3-17E59B0680E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482679" y="1293437"/>
            <a:ext cx="3216834" cy="4325485"/>
          </a:xfrm>
        </p:spPr>
        <p:txBody>
          <a:bodyPr>
            <a:normAutofit/>
          </a:bodyPr>
          <a:lstStyle>
            <a:lvl1pPr marL="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5" name="Text Placeholder 18">
            <a:extLst>
              <a:ext uri="{FF2B5EF4-FFF2-40B4-BE49-F238E27FC236}">
                <a16:creationId xmlns:a16="http://schemas.microsoft.com/office/drawing/2014/main" id="{8A78D26D-321D-5981-E547-70B190B9568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387100" y="555329"/>
            <a:ext cx="3317883" cy="648550"/>
          </a:xfrm>
        </p:spPr>
        <p:txBody>
          <a:bodyPr anchor="b">
            <a:normAutofit/>
          </a:bodyPr>
          <a:lstStyle>
            <a:lvl1pPr marL="0" indent="0">
              <a:buNone/>
              <a:defRPr sz="3200" b="1" i="0">
                <a:solidFill>
                  <a:srgbClr val="BA0C2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6" name="Text Placeholder 12">
            <a:extLst>
              <a:ext uri="{FF2B5EF4-FFF2-40B4-BE49-F238E27FC236}">
                <a16:creationId xmlns:a16="http://schemas.microsoft.com/office/drawing/2014/main" id="{6F7517C6-F02E-AF45-27B5-057F866CF1F1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387101" y="1293437"/>
            <a:ext cx="3226642" cy="4325485"/>
          </a:xfrm>
        </p:spPr>
        <p:txBody>
          <a:bodyPr>
            <a:normAutofit/>
          </a:bodyPr>
          <a:lstStyle>
            <a:lvl1pPr marL="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0033CA2-4AB4-1D3E-34B3-88FBD3C2CE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24858" y="214325"/>
            <a:ext cx="211207" cy="306848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6A6EAF6F-01D7-1E0D-93B7-7118D815B5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6190735"/>
            <a:ext cx="12192000" cy="66726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CF72520-8A14-AD95-4AA1-D051BF9B1B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980405" y="6298064"/>
            <a:ext cx="3989897" cy="452606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A0371799-7044-D115-6032-00468EAC3C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47870" y="367749"/>
            <a:ext cx="3687416" cy="5466522"/>
          </a:xfrm>
          <a:prstGeom prst="rect">
            <a:avLst/>
          </a:prstGeom>
          <a:noFill/>
          <a:ln w="19050">
            <a:solidFill>
              <a:srgbClr val="BA0C2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ABAFCA9-EA28-543D-5243-152E04D545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533702" y="214325"/>
            <a:ext cx="211207" cy="306848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45851F08-2D3F-B1F7-6CF9-CB21520CDD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156714" y="367749"/>
            <a:ext cx="3687416" cy="5466522"/>
          </a:xfrm>
          <a:prstGeom prst="rect">
            <a:avLst/>
          </a:prstGeom>
          <a:noFill/>
          <a:ln w="19050">
            <a:solidFill>
              <a:srgbClr val="BA0C2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8CC38A8-642A-E9AB-B356-9C0D4A059D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629280" y="214325"/>
            <a:ext cx="211207" cy="306848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16FE8D8D-1593-21F6-53FB-B71E28178E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252292" y="367749"/>
            <a:ext cx="3687416" cy="5466522"/>
          </a:xfrm>
          <a:prstGeom prst="rect">
            <a:avLst/>
          </a:prstGeom>
          <a:noFill/>
          <a:ln w="19050">
            <a:solidFill>
              <a:srgbClr val="BA0C2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Slide Number Placeholder 5">
            <a:extLst>
              <a:ext uri="{FF2B5EF4-FFF2-40B4-BE49-F238E27FC236}">
                <a16:creationId xmlns:a16="http://schemas.microsoft.com/office/drawing/2014/main" id="{79DAA46D-FECB-D4A2-E823-2FFB3A1188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 userDrawn="1"/>
        </p:nvSpPr>
        <p:spPr>
          <a:xfrm>
            <a:off x="221698" y="6350309"/>
            <a:ext cx="562541" cy="3698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25A9C333-8DEA-A549-BB52-FB8135D4E171}" type="slidenum">
              <a:rPr lang="en-US" sz="1000" b="1" i="0" u="none">
                <a:solidFill>
                  <a:schemeClr val="bg1"/>
                </a:solidFill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  <a:pPr algn="l"/>
              <a:t>‹#›</a:t>
            </a:fld>
            <a:endParaRPr lang="en-US" sz="800" b="1" i="0" u="none" dirty="0">
              <a:solidFill>
                <a:schemeClr val="bg1"/>
              </a:solidFill>
              <a:latin typeface="Arial" panose="020B0604020202020204" pitchFamily="34" charset="0"/>
              <a:ea typeface="Arial" charset="0"/>
              <a:cs typeface="Arial" panose="020B0604020202020204" pitchFamily="34" charset="0"/>
            </a:endParaRPr>
          </a:p>
        </p:txBody>
      </p:sp>
      <p:sp>
        <p:nvSpPr>
          <p:cNvPr id="22" name="Text Placeholder 27">
            <a:extLst>
              <a:ext uri="{FF2B5EF4-FFF2-40B4-BE49-F238E27FC236}">
                <a16:creationId xmlns:a16="http://schemas.microsoft.com/office/drawing/2014/main" id="{F92D8C11-329A-3B98-9391-655DBD6826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18923" y="6384666"/>
            <a:ext cx="4473575" cy="279400"/>
          </a:xfrm>
        </p:spPr>
        <p:txBody>
          <a:bodyPr>
            <a:noAutofit/>
          </a:bodyPr>
          <a:lstStyle>
            <a:lvl1pPr marL="0" indent="0">
              <a:buNone/>
              <a:defRPr sz="14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footer</a:t>
            </a:r>
          </a:p>
        </p:txBody>
      </p:sp>
    </p:spTree>
    <p:extLst>
      <p:ext uri="{BB962C8B-B14F-4D97-AF65-F5344CB8AC3E}">
        <p14:creationId xmlns:p14="http://schemas.microsoft.com/office/powerpoint/2010/main" val="110441458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ph or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icture Placeholder 16">
            <a:extLst>
              <a:ext uri="{FF2B5EF4-FFF2-40B4-BE49-F238E27FC236}">
                <a16:creationId xmlns:a16="http://schemas.microsoft.com/office/drawing/2014/main" id="{EA45F593-A06F-6F57-7361-2F298A6716AE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3962399" y="519711"/>
            <a:ext cx="7772399" cy="5191664"/>
          </a:xfrm>
        </p:spPr>
        <p:txBody>
          <a:bodyPr>
            <a:normAutofit/>
          </a:bodyPr>
          <a:lstStyle>
            <a:lvl1pPr>
              <a:defRPr sz="2000"/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Click icon and select an image of graph or chart. Use the CROP tool under the PICTURE FORMAT tab to adjust.</a:t>
            </a:r>
          </a:p>
          <a:p>
            <a:endParaRPr lang="en-US" dirty="0"/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A3DD11AC-2901-300E-15EB-27594AB89C3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54063" y="828675"/>
            <a:ext cx="3014662" cy="4883150"/>
          </a:xfrm>
        </p:spPr>
        <p:txBody>
          <a:bodyPr anchor="b">
            <a:normAutofit/>
          </a:bodyPr>
          <a:lstStyle>
            <a:lvl1pPr marL="0" indent="0" algn="r">
              <a:buNone/>
              <a:defRPr sz="2000"/>
            </a:lvl1pPr>
          </a:lstStyle>
          <a:p>
            <a:pPr lvl="0"/>
            <a:r>
              <a:rPr lang="en-US" dirty="0"/>
              <a:t>Click to add caption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19094896-F84A-A245-33D5-8B2EFA04E4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457200" y="0"/>
            <a:ext cx="0" cy="6858000"/>
          </a:xfrm>
          <a:prstGeom prst="line">
            <a:avLst/>
          </a:prstGeom>
          <a:ln w="19050">
            <a:solidFill>
              <a:srgbClr val="BA0C2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14">
            <a:extLst>
              <a:ext uri="{FF2B5EF4-FFF2-40B4-BE49-F238E27FC236}">
                <a16:creationId xmlns:a16="http://schemas.microsoft.com/office/drawing/2014/main" id="{92A95711-FC83-602E-DB41-B0CD034A5E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51596" y="212863"/>
            <a:ext cx="211207" cy="306848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F5ED3A40-26C9-84BE-1854-8D303DE27E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6190735"/>
            <a:ext cx="12192000" cy="66726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7137D79E-0228-D54D-3B47-5FF03FFA5A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980405" y="6298064"/>
            <a:ext cx="3989897" cy="452606"/>
          </a:xfrm>
          <a:prstGeom prst="rect">
            <a:avLst/>
          </a:prstGeom>
        </p:spPr>
      </p:pic>
      <p:sp>
        <p:nvSpPr>
          <p:cNvPr id="25" name="Slide Number Placeholder 5">
            <a:extLst>
              <a:ext uri="{FF2B5EF4-FFF2-40B4-BE49-F238E27FC236}">
                <a16:creationId xmlns:a16="http://schemas.microsoft.com/office/drawing/2014/main" id="{D198D2DB-0C08-401C-39FF-FA342B3289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 userDrawn="1"/>
        </p:nvSpPr>
        <p:spPr>
          <a:xfrm>
            <a:off x="221698" y="6350309"/>
            <a:ext cx="562541" cy="3698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25A9C333-8DEA-A549-BB52-FB8135D4E171}" type="slidenum">
              <a:rPr lang="en-US" sz="1000" b="1" i="0" u="none">
                <a:solidFill>
                  <a:schemeClr val="bg1"/>
                </a:solidFill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  <a:pPr algn="l"/>
              <a:t>‹#›</a:t>
            </a:fld>
            <a:endParaRPr lang="en-US" sz="800" b="1" i="0" u="none" dirty="0">
              <a:solidFill>
                <a:schemeClr val="bg1"/>
              </a:solidFill>
              <a:latin typeface="Arial" panose="020B0604020202020204" pitchFamily="34" charset="0"/>
              <a:ea typeface="Arial" charset="0"/>
              <a:cs typeface="Arial" panose="020B0604020202020204" pitchFamily="34" charset="0"/>
            </a:endParaRPr>
          </a:p>
        </p:txBody>
      </p:sp>
      <p:sp>
        <p:nvSpPr>
          <p:cNvPr id="26" name="Text Placeholder 27">
            <a:extLst>
              <a:ext uri="{FF2B5EF4-FFF2-40B4-BE49-F238E27FC236}">
                <a16:creationId xmlns:a16="http://schemas.microsoft.com/office/drawing/2014/main" id="{845BD108-EDC7-A50E-8F3F-F5E303F496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18923" y="6384666"/>
            <a:ext cx="4473575" cy="279400"/>
          </a:xfrm>
        </p:spPr>
        <p:txBody>
          <a:bodyPr>
            <a:noAutofit/>
          </a:bodyPr>
          <a:lstStyle>
            <a:lvl1pPr marL="0" indent="0">
              <a:buNone/>
              <a:defRPr sz="14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footer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CBE805FD-B37D-C21B-B82F-E091E5FD5E1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-1527313" y="839536"/>
            <a:ext cx="1169498" cy="1282775"/>
          </a:xfrm>
        </p:spPr>
        <p:txBody>
          <a:bodyPr>
            <a:normAutofit/>
          </a:bodyPr>
          <a:lstStyle>
            <a:lvl1pPr>
              <a:defRPr sz="2000"/>
            </a:lvl1pPr>
          </a:lstStyle>
          <a:p>
            <a:r>
              <a:rPr lang="en-US" dirty="0"/>
              <a:t>Fill out hidden title slide</a:t>
            </a:r>
          </a:p>
        </p:txBody>
      </p:sp>
    </p:spTree>
    <p:extLst>
      <p:ext uri="{BB962C8B-B14F-4D97-AF65-F5344CB8AC3E}">
        <p14:creationId xmlns:p14="http://schemas.microsoft.com/office/powerpoint/2010/main" val="317937374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ph or Char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6">
            <a:extLst>
              <a:ext uri="{FF2B5EF4-FFF2-40B4-BE49-F238E27FC236}">
                <a16:creationId xmlns:a16="http://schemas.microsoft.com/office/drawing/2014/main" id="{51440F65-1F06-5A63-9540-5AF71139C4C8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568412" y="741405"/>
            <a:ext cx="4934461" cy="3289089"/>
          </a:xfrm>
        </p:spPr>
        <p:txBody>
          <a:bodyPr>
            <a:normAutofit/>
          </a:bodyPr>
          <a:lstStyle>
            <a:lvl1pPr>
              <a:defRPr sz="2000"/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Click icon and select an image of graph or chart. Use the CROP tool under the PICTURE FORMAT tab to adjust.</a:t>
            </a:r>
          </a:p>
          <a:p>
            <a:endParaRPr lang="en-US" dirty="0"/>
          </a:p>
        </p:txBody>
      </p:sp>
      <p:sp>
        <p:nvSpPr>
          <p:cNvPr id="10" name="Text Placeholder 12">
            <a:extLst>
              <a:ext uri="{FF2B5EF4-FFF2-40B4-BE49-F238E27FC236}">
                <a16:creationId xmlns:a16="http://schemas.microsoft.com/office/drawing/2014/main" id="{E1AF621B-3A6E-FA4D-FC6F-0FEC8FFAE57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31341" y="4201297"/>
            <a:ext cx="4971533" cy="1669612"/>
          </a:xfrm>
        </p:spPr>
        <p:txBody>
          <a:bodyPr>
            <a:normAutofit/>
          </a:bodyPr>
          <a:lstStyle>
            <a:lvl1pPr marL="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caption</a:t>
            </a:r>
          </a:p>
        </p:txBody>
      </p:sp>
      <p:sp>
        <p:nvSpPr>
          <p:cNvPr id="9" name="Picture Placeholder 16">
            <a:extLst>
              <a:ext uri="{FF2B5EF4-FFF2-40B4-BE49-F238E27FC236}">
                <a16:creationId xmlns:a16="http://schemas.microsoft.com/office/drawing/2014/main" id="{C44DA87E-7704-E9D4-349D-B8FEE8EF1068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6726198" y="748347"/>
            <a:ext cx="4934461" cy="3289089"/>
          </a:xfrm>
        </p:spPr>
        <p:txBody>
          <a:bodyPr>
            <a:normAutofit/>
          </a:bodyPr>
          <a:lstStyle>
            <a:lvl1pPr>
              <a:defRPr sz="2000"/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Click icon and select an image of graph or chart. Use the CROP tool under the PICTURE FORMAT tab to adjust.</a:t>
            </a:r>
          </a:p>
          <a:p>
            <a:endParaRPr lang="en-US" dirty="0"/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18ABF65A-002D-0CE0-C34E-4FB50CFE10F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726198" y="4201297"/>
            <a:ext cx="4971533" cy="1669612"/>
          </a:xfrm>
        </p:spPr>
        <p:txBody>
          <a:bodyPr>
            <a:normAutofit/>
          </a:bodyPr>
          <a:lstStyle>
            <a:lvl1pPr marL="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caption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F5F24E7F-FFFA-2825-BC52-B50333809A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6096000" y="0"/>
            <a:ext cx="0" cy="6858000"/>
          </a:xfrm>
          <a:prstGeom prst="line">
            <a:avLst/>
          </a:prstGeom>
          <a:ln w="19050">
            <a:solidFill>
              <a:srgbClr val="BA0C2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>
            <a:extLst>
              <a:ext uri="{FF2B5EF4-FFF2-40B4-BE49-F238E27FC236}">
                <a16:creationId xmlns:a16="http://schemas.microsoft.com/office/drawing/2014/main" id="{F76A3090-117B-86F1-E64F-9AF8B025B9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990396" y="212863"/>
            <a:ext cx="211207" cy="306848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F5ED3A40-26C9-84BE-1854-8D303DE27E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6190735"/>
            <a:ext cx="12192000" cy="66726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7137D79E-0228-D54D-3B47-5FF03FFA5A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980405" y="6298064"/>
            <a:ext cx="3989897" cy="452606"/>
          </a:xfrm>
          <a:prstGeom prst="rect">
            <a:avLst/>
          </a:prstGeom>
        </p:spPr>
      </p:pic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64A621D3-317E-1793-9469-899A725E93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 userDrawn="1"/>
        </p:nvSpPr>
        <p:spPr>
          <a:xfrm>
            <a:off x="221698" y="6350309"/>
            <a:ext cx="562541" cy="3698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25A9C333-8DEA-A549-BB52-FB8135D4E171}" type="slidenum">
              <a:rPr lang="en-US" sz="1000" b="1" i="0" u="none">
                <a:solidFill>
                  <a:schemeClr val="bg1"/>
                </a:solidFill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  <a:pPr algn="l"/>
              <a:t>‹#›</a:t>
            </a:fld>
            <a:endParaRPr lang="en-US" sz="800" b="1" i="0" u="none" dirty="0">
              <a:solidFill>
                <a:schemeClr val="bg1"/>
              </a:solidFill>
              <a:latin typeface="Arial" panose="020B0604020202020204" pitchFamily="34" charset="0"/>
              <a:ea typeface="Arial" charset="0"/>
              <a:cs typeface="Arial" panose="020B0604020202020204" pitchFamily="34" charset="0"/>
            </a:endParaRPr>
          </a:p>
        </p:txBody>
      </p:sp>
      <p:sp>
        <p:nvSpPr>
          <p:cNvPr id="13" name="Text Placeholder 27">
            <a:extLst>
              <a:ext uri="{FF2B5EF4-FFF2-40B4-BE49-F238E27FC236}">
                <a16:creationId xmlns:a16="http://schemas.microsoft.com/office/drawing/2014/main" id="{0FCCA129-501D-325D-88FA-B013AB0A30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18923" y="6384666"/>
            <a:ext cx="4473575" cy="279400"/>
          </a:xfrm>
        </p:spPr>
        <p:txBody>
          <a:bodyPr>
            <a:noAutofit/>
          </a:bodyPr>
          <a:lstStyle>
            <a:lvl1pPr marL="0" indent="0">
              <a:buNone/>
              <a:defRPr sz="14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footer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6A93679A-BEAD-F022-43CB-D970CA0F6C5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-1527313" y="839536"/>
            <a:ext cx="1169498" cy="1282775"/>
          </a:xfrm>
        </p:spPr>
        <p:txBody>
          <a:bodyPr>
            <a:normAutofit/>
          </a:bodyPr>
          <a:lstStyle>
            <a:lvl1pPr>
              <a:defRPr sz="2000"/>
            </a:lvl1pPr>
          </a:lstStyle>
          <a:p>
            <a:r>
              <a:rPr lang="en-US" dirty="0"/>
              <a:t>Fill out hidden title slide</a:t>
            </a:r>
          </a:p>
        </p:txBody>
      </p:sp>
    </p:spTree>
    <p:extLst>
      <p:ext uri="{BB962C8B-B14F-4D97-AF65-F5344CB8AC3E}">
        <p14:creationId xmlns:p14="http://schemas.microsoft.com/office/powerpoint/2010/main" val="272298316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19D405C-64D2-23BE-E6A5-FC3413F04D8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27734" y="963613"/>
            <a:ext cx="3091061" cy="340155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r">
              <a:defRPr sz="4400"/>
            </a:lvl1pPr>
          </a:lstStyle>
          <a:p>
            <a:r>
              <a:rPr lang="en-US" dirty="0"/>
              <a:t>Agenda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B1E83FDA-529C-CE79-DC44-0058D744AE5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608513" y="963613"/>
            <a:ext cx="6735762" cy="4732337"/>
          </a:xfrm>
        </p:spPr>
        <p:txBody>
          <a:bodyPr>
            <a:normAutofit/>
          </a:bodyPr>
          <a:lstStyle>
            <a:lvl1pPr>
              <a:defRPr sz="2400"/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C35FBAD3-4459-A6F1-6531-B7151C5105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4213654" y="0"/>
            <a:ext cx="0" cy="6858000"/>
          </a:xfrm>
          <a:prstGeom prst="line">
            <a:avLst/>
          </a:prstGeom>
          <a:ln w="19050">
            <a:solidFill>
              <a:srgbClr val="BA0C2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>
            <a:extLst>
              <a:ext uri="{FF2B5EF4-FFF2-40B4-BE49-F238E27FC236}">
                <a16:creationId xmlns:a16="http://schemas.microsoft.com/office/drawing/2014/main" id="{25B85424-0F5D-BC8D-9ABB-6CE3CCB055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108050" y="212863"/>
            <a:ext cx="211207" cy="306848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989BFA81-1E91-70A6-D6E5-FB02BB7BE9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6190735"/>
            <a:ext cx="12192000" cy="66726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16F374D3-5686-7834-9BAD-EC3ADA11B4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980405" y="6298064"/>
            <a:ext cx="3989897" cy="452606"/>
          </a:xfrm>
          <a:prstGeom prst="rect">
            <a:avLst/>
          </a:prstGeom>
        </p:spPr>
      </p:pic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57AC8FAF-20D9-9E89-2DF0-6BBAEBB873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 userDrawn="1"/>
        </p:nvSpPr>
        <p:spPr>
          <a:xfrm>
            <a:off x="221698" y="6350309"/>
            <a:ext cx="562541" cy="3698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25A9C333-8DEA-A549-BB52-FB8135D4E171}" type="slidenum">
              <a:rPr lang="en-US" sz="1000" b="1" i="0" u="none">
                <a:solidFill>
                  <a:schemeClr val="bg1"/>
                </a:solidFill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  <a:pPr algn="l"/>
              <a:t>‹#›</a:t>
            </a:fld>
            <a:endParaRPr lang="en-US" sz="800" b="1" i="0" u="none" dirty="0">
              <a:solidFill>
                <a:schemeClr val="bg1"/>
              </a:solidFill>
              <a:latin typeface="Arial" panose="020B0604020202020204" pitchFamily="34" charset="0"/>
              <a:ea typeface="Arial" charset="0"/>
              <a:cs typeface="Arial" panose="020B0604020202020204" pitchFamily="34" charset="0"/>
            </a:endParaRPr>
          </a:p>
        </p:txBody>
      </p:sp>
      <p:sp>
        <p:nvSpPr>
          <p:cNvPr id="17" name="Text Placeholder 27">
            <a:extLst>
              <a:ext uri="{FF2B5EF4-FFF2-40B4-BE49-F238E27FC236}">
                <a16:creationId xmlns:a16="http://schemas.microsoft.com/office/drawing/2014/main" id="{3DFB41D8-FEA5-187C-C4F5-9BF6482AEF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18923" y="6384666"/>
            <a:ext cx="4473575" cy="279400"/>
          </a:xfrm>
        </p:spPr>
        <p:txBody>
          <a:bodyPr>
            <a:noAutofit/>
          </a:bodyPr>
          <a:lstStyle>
            <a:lvl1pPr marL="0" indent="0">
              <a:buNone/>
              <a:defRPr sz="14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footer</a:t>
            </a:r>
          </a:p>
        </p:txBody>
      </p:sp>
    </p:spTree>
    <p:extLst>
      <p:ext uri="{BB962C8B-B14F-4D97-AF65-F5344CB8AC3E}">
        <p14:creationId xmlns:p14="http://schemas.microsoft.com/office/powerpoint/2010/main" val="208773010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et the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7A77631-DA28-1D47-9041-37E8EC69B5A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6045" y="342520"/>
            <a:ext cx="11088745" cy="80168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>
              <a:defRPr sz="4000"/>
            </a:lvl1pPr>
          </a:lstStyle>
          <a:p>
            <a:r>
              <a:rPr lang="en-US" dirty="0"/>
              <a:t>Click to add text</a:t>
            </a:r>
          </a:p>
        </p:txBody>
      </p:sp>
      <p:sp>
        <p:nvSpPr>
          <p:cNvPr id="40" name="Picture Placeholder 16">
            <a:extLst>
              <a:ext uri="{FF2B5EF4-FFF2-40B4-BE49-F238E27FC236}">
                <a16:creationId xmlns:a16="http://schemas.microsoft.com/office/drawing/2014/main" id="{20313018-CFD2-F283-3E96-E8289CE6A7D1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750888" y="1590222"/>
            <a:ext cx="2450791" cy="2448894"/>
          </a:xfrm>
        </p:spPr>
        <p:txBody>
          <a:bodyPr>
            <a:normAutofit/>
          </a:bodyPr>
          <a:lstStyle>
            <a:lvl1pPr>
              <a:defRPr sz="2000"/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Click icon and select an image. Use the CROP tool under the PICTURE FORMAT tab to adjust.</a:t>
            </a:r>
          </a:p>
          <a:p>
            <a:endParaRPr lang="en-US" dirty="0"/>
          </a:p>
        </p:txBody>
      </p:sp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FDB16EE2-6BE0-6A59-E4FE-DAEB4743E0F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50888" y="4137025"/>
            <a:ext cx="2411412" cy="444500"/>
          </a:xfrm>
        </p:spPr>
        <p:txBody>
          <a:bodyPr anchor="b">
            <a:normAutofit/>
          </a:bodyPr>
          <a:lstStyle>
            <a:lvl1pPr marL="0" indent="0">
              <a:buNone/>
              <a:defRPr sz="1800" b="1" i="0">
                <a:solidFill>
                  <a:srgbClr val="BA0C2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33" name="Text Placeholder 32">
            <a:extLst>
              <a:ext uri="{FF2B5EF4-FFF2-40B4-BE49-F238E27FC236}">
                <a16:creationId xmlns:a16="http://schemas.microsoft.com/office/drawing/2014/main" id="{B687BB18-8EEA-3826-1B40-788E8210073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50888" y="4611688"/>
            <a:ext cx="2411412" cy="1006475"/>
          </a:xfrm>
        </p:spPr>
        <p:txBody>
          <a:bodyPr>
            <a:noAutofit/>
          </a:bodyPr>
          <a:lstStyle>
            <a:lvl1pPr marL="0" indent="0">
              <a:buNone/>
              <a:defRPr sz="1200" b="0" i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800"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00"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00"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Job Title</a:t>
            </a:r>
          </a:p>
        </p:txBody>
      </p:sp>
      <p:sp>
        <p:nvSpPr>
          <p:cNvPr id="41" name="Picture Placeholder 16">
            <a:extLst>
              <a:ext uri="{FF2B5EF4-FFF2-40B4-BE49-F238E27FC236}">
                <a16:creationId xmlns:a16="http://schemas.microsoft.com/office/drawing/2014/main" id="{0E47EDF1-F62B-0ACB-6A23-2B7FB5696AD2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3382412" y="1597586"/>
            <a:ext cx="2450791" cy="2448894"/>
          </a:xfrm>
        </p:spPr>
        <p:txBody>
          <a:bodyPr>
            <a:normAutofit/>
          </a:bodyPr>
          <a:lstStyle>
            <a:lvl1pPr>
              <a:defRPr sz="2000"/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Click icon and select an image. Use the CROP tool under the PICTURE FORMAT tab to adjust.</a:t>
            </a:r>
          </a:p>
          <a:p>
            <a:endParaRPr lang="en-US" dirty="0"/>
          </a:p>
        </p:txBody>
      </p:sp>
      <p:sp>
        <p:nvSpPr>
          <p:cNvPr id="34" name="Text Placeholder 30">
            <a:extLst>
              <a:ext uri="{FF2B5EF4-FFF2-40B4-BE49-F238E27FC236}">
                <a16:creationId xmlns:a16="http://schemas.microsoft.com/office/drawing/2014/main" id="{E98E7280-CA34-B729-B1D0-841560AE20B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385051" y="4137025"/>
            <a:ext cx="2411412" cy="444500"/>
          </a:xfrm>
        </p:spPr>
        <p:txBody>
          <a:bodyPr anchor="b">
            <a:normAutofit/>
          </a:bodyPr>
          <a:lstStyle>
            <a:lvl1pPr marL="0" indent="0">
              <a:buNone/>
              <a:defRPr sz="1800" b="1" i="0">
                <a:solidFill>
                  <a:srgbClr val="BA0C2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35" name="Text Placeholder 32">
            <a:extLst>
              <a:ext uri="{FF2B5EF4-FFF2-40B4-BE49-F238E27FC236}">
                <a16:creationId xmlns:a16="http://schemas.microsoft.com/office/drawing/2014/main" id="{2F65D5FE-4145-3AE8-4576-10EF6DE7CE6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385051" y="4611688"/>
            <a:ext cx="2411412" cy="1006475"/>
          </a:xfrm>
        </p:spPr>
        <p:txBody>
          <a:bodyPr>
            <a:noAutofit/>
          </a:bodyPr>
          <a:lstStyle>
            <a:lvl1pPr marL="0" indent="0">
              <a:buNone/>
              <a:defRPr sz="1200" b="0" i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800"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00"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00"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Job Title</a:t>
            </a:r>
          </a:p>
        </p:txBody>
      </p:sp>
      <p:sp>
        <p:nvSpPr>
          <p:cNvPr id="42" name="Picture Placeholder 16">
            <a:extLst>
              <a:ext uri="{FF2B5EF4-FFF2-40B4-BE49-F238E27FC236}">
                <a16:creationId xmlns:a16="http://schemas.microsoft.com/office/drawing/2014/main" id="{2F9473ED-B34A-705C-F6B9-1EE18B1E9D64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5999714" y="1597586"/>
            <a:ext cx="2450791" cy="2448894"/>
          </a:xfrm>
        </p:spPr>
        <p:txBody>
          <a:bodyPr>
            <a:normAutofit/>
          </a:bodyPr>
          <a:lstStyle>
            <a:lvl1pPr>
              <a:defRPr sz="2000"/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Click icon and select an image. Use the CROP tool under the PICTURE FORMAT tab to adjust.</a:t>
            </a:r>
          </a:p>
          <a:p>
            <a:endParaRPr lang="en-US" dirty="0"/>
          </a:p>
        </p:txBody>
      </p:sp>
      <p:sp>
        <p:nvSpPr>
          <p:cNvPr id="36" name="Text Placeholder 30">
            <a:extLst>
              <a:ext uri="{FF2B5EF4-FFF2-40B4-BE49-F238E27FC236}">
                <a16:creationId xmlns:a16="http://schemas.microsoft.com/office/drawing/2014/main" id="{1B111259-30FC-5F0F-D3F8-217A8B80681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999298" y="4137025"/>
            <a:ext cx="2411412" cy="444500"/>
          </a:xfrm>
        </p:spPr>
        <p:txBody>
          <a:bodyPr anchor="b">
            <a:normAutofit/>
          </a:bodyPr>
          <a:lstStyle>
            <a:lvl1pPr marL="0" indent="0">
              <a:buNone/>
              <a:defRPr sz="1800" b="1" i="0">
                <a:solidFill>
                  <a:srgbClr val="BA0C2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37" name="Text Placeholder 32">
            <a:extLst>
              <a:ext uri="{FF2B5EF4-FFF2-40B4-BE49-F238E27FC236}">
                <a16:creationId xmlns:a16="http://schemas.microsoft.com/office/drawing/2014/main" id="{B36BD38C-D476-63A8-309F-FA7E21A34470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999298" y="4611688"/>
            <a:ext cx="2411412" cy="1006475"/>
          </a:xfrm>
        </p:spPr>
        <p:txBody>
          <a:bodyPr>
            <a:noAutofit/>
          </a:bodyPr>
          <a:lstStyle>
            <a:lvl1pPr marL="0" indent="0">
              <a:buNone/>
              <a:defRPr sz="1200" b="0" i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800"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00"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00"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Job Title</a:t>
            </a:r>
          </a:p>
        </p:txBody>
      </p:sp>
      <p:sp>
        <p:nvSpPr>
          <p:cNvPr id="43" name="Picture Placeholder 16">
            <a:extLst>
              <a:ext uri="{FF2B5EF4-FFF2-40B4-BE49-F238E27FC236}">
                <a16:creationId xmlns:a16="http://schemas.microsoft.com/office/drawing/2014/main" id="{2A5592DD-F2DE-61F6-0D0A-F6937816A122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8617016" y="1599948"/>
            <a:ext cx="2450791" cy="2448894"/>
          </a:xfrm>
        </p:spPr>
        <p:txBody>
          <a:bodyPr>
            <a:normAutofit/>
          </a:bodyPr>
          <a:lstStyle>
            <a:lvl1pPr>
              <a:defRPr sz="2000"/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Click icon and select an image. Use the CROP tool under the PICTURE FORMAT tab to adjust.</a:t>
            </a:r>
          </a:p>
          <a:p>
            <a:endParaRPr lang="en-US" dirty="0"/>
          </a:p>
        </p:txBody>
      </p:sp>
      <p:sp>
        <p:nvSpPr>
          <p:cNvPr id="38" name="Text Placeholder 30">
            <a:extLst>
              <a:ext uri="{FF2B5EF4-FFF2-40B4-BE49-F238E27FC236}">
                <a16:creationId xmlns:a16="http://schemas.microsoft.com/office/drawing/2014/main" id="{60826E5A-49AF-B01A-23F2-EA094EFDF43B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613708" y="4137025"/>
            <a:ext cx="2411412" cy="444500"/>
          </a:xfrm>
        </p:spPr>
        <p:txBody>
          <a:bodyPr anchor="b">
            <a:normAutofit/>
          </a:bodyPr>
          <a:lstStyle>
            <a:lvl1pPr marL="0" indent="0">
              <a:buNone/>
              <a:defRPr sz="1800" b="1" i="0">
                <a:solidFill>
                  <a:srgbClr val="BA0C2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39" name="Text Placeholder 32">
            <a:extLst>
              <a:ext uri="{FF2B5EF4-FFF2-40B4-BE49-F238E27FC236}">
                <a16:creationId xmlns:a16="http://schemas.microsoft.com/office/drawing/2014/main" id="{27BC2FFA-ACDF-F215-4EAC-565C9CBD495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8613708" y="4611688"/>
            <a:ext cx="2411412" cy="1006475"/>
          </a:xfrm>
        </p:spPr>
        <p:txBody>
          <a:bodyPr>
            <a:noAutofit/>
          </a:bodyPr>
          <a:lstStyle>
            <a:lvl1pPr marL="0" indent="0">
              <a:buNone/>
              <a:defRPr sz="1200" b="0" i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800"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00"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00"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Job Title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98CF2A6D-6CEF-8939-5F0E-77695142BA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457200" y="0"/>
            <a:ext cx="0" cy="6858000"/>
          </a:xfrm>
          <a:prstGeom prst="line">
            <a:avLst/>
          </a:prstGeom>
          <a:ln w="19050">
            <a:solidFill>
              <a:srgbClr val="BA0C2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id="{326E5DEF-ED02-43F6-F554-265C70A96B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51596" y="212863"/>
            <a:ext cx="211207" cy="306848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604CCEF6-2FF3-04C4-8946-CAB16CCA0C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6190735"/>
            <a:ext cx="12192000" cy="66726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2B4A5DA-B190-9CF7-2C8B-3A53883356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980405" y="6298064"/>
            <a:ext cx="3989897" cy="452606"/>
          </a:xfrm>
          <a:prstGeom prst="rect">
            <a:avLst/>
          </a:prstGeom>
        </p:spPr>
      </p:pic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2DE84D8F-EB58-A0DA-1520-920E08C297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52488" y="4563351"/>
            <a:ext cx="2245042" cy="0"/>
          </a:xfrm>
          <a:prstGeom prst="line">
            <a:avLst/>
          </a:prstGeom>
          <a:ln w="9525">
            <a:solidFill>
              <a:srgbClr val="BA0C2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8410D9FE-8706-3474-D6BB-0FDA2D109B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3466735" y="4563351"/>
            <a:ext cx="2245042" cy="0"/>
          </a:xfrm>
          <a:prstGeom prst="line">
            <a:avLst/>
          </a:prstGeom>
          <a:ln w="9525">
            <a:solidFill>
              <a:srgbClr val="BA0C2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1ED6BC07-CB51-1A67-12AA-5C39542D7B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6080978" y="4563351"/>
            <a:ext cx="2245042" cy="0"/>
          </a:xfrm>
          <a:prstGeom prst="line">
            <a:avLst/>
          </a:prstGeom>
          <a:ln w="9525">
            <a:solidFill>
              <a:srgbClr val="BA0C2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FADE52C0-38F1-1F42-BC38-934250017C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695225" y="4563351"/>
            <a:ext cx="2245042" cy="0"/>
          </a:xfrm>
          <a:prstGeom prst="line">
            <a:avLst/>
          </a:prstGeom>
          <a:ln w="9525">
            <a:solidFill>
              <a:srgbClr val="BA0C2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Slide Number Placeholder 5">
            <a:extLst>
              <a:ext uri="{FF2B5EF4-FFF2-40B4-BE49-F238E27FC236}">
                <a16:creationId xmlns:a16="http://schemas.microsoft.com/office/drawing/2014/main" id="{81C4CEA9-2B1E-C50A-9937-94A03026AC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 userDrawn="1"/>
        </p:nvSpPr>
        <p:spPr>
          <a:xfrm>
            <a:off x="221698" y="6350309"/>
            <a:ext cx="562541" cy="3698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25A9C333-8DEA-A549-BB52-FB8135D4E171}" type="slidenum">
              <a:rPr lang="en-US" sz="1000" b="1" i="0" u="none">
                <a:solidFill>
                  <a:schemeClr val="bg1"/>
                </a:solidFill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  <a:pPr algn="l"/>
              <a:t>‹#›</a:t>
            </a:fld>
            <a:endParaRPr lang="en-US" sz="800" b="1" i="0" u="none" dirty="0">
              <a:solidFill>
                <a:schemeClr val="bg1"/>
              </a:solidFill>
              <a:latin typeface="Arial" panose="020B0604020202020204" pitchFamily="34" charset="0"/>
              <a:ea typeface="Arial" charset="0"/>
              <a:cs typeface="Arial" panose="020B0604020202020204" pitchFamily="34" charset="0"/>
            </a:endParaRPr>
          </a:p>
        </p:txBody>
      </p:sp>
      <p:sp>
        <p:nvSpPr>
          <p:cNvPr id="45" name="Text Placeholder 27">
            <a:extLst>
              <a:ext uri="{FF2B5EF4-FFF2-40B4-BE49-F238E27FC236}">
                <a16:creationId xmlns:a16="http://schemas.microsoft.com/office/drawing/2014/main" id="{57072517-3DA8-D8E0-3530-0CA7FF7F9D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18923" y="6384666"/>
            <a:ext cx="4473575" cy="279400"/>
          </a:xfrm>
        </p:spPr>
        <p:txBody>
          <a:bodyPr>
            <a:noAutofit/>
          </a:bodyPr>
          <a:lstStyle>
            <a:lvl1pPr marL="0" indent="0">
              <a:buNone/>
              <a:defRPr sz="14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footer</a:t>
            </a:r>
          </a:p>
        </p:txBody>
      </p:sp>
    </p:spTree>
    <p:extLst>
      <p:ext uri="{BB962C8B-B14F-4D97-AF65-F5344CB8AC3E}">
        <p14:creationId xmlns:p14="http://schemas.microsoft.com/office/powerpoint/2010/main" val="204647071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ED55F947-3060-BB10-6B95-219EF236ED6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185863" y="2027238"/>
            <a:ext cx="9985375" cy="3361190"/>
          </a:xfrm>
        </p:spPr>
        <p:txBody>
          <a:bodyPr>
            <a:normAutofit/>
          </a:bodyPr>
          <a:lstStyle>
            <a:lvl1pPr marL="0" indent="0" algn="ctr">
              <a:buNone/>
              <a:defRPr sz="4800" b="1" i="0">
                <a:solidFill>
                  <a:srgbClr val="BA0C2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quote</a:t>
            </a:r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1CBDB2DE-0A68-A656-7AC7-BDB4C8F11DB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185863" y="5421085"/>
            <a:ext cx="9985375" cy="507605"/>
          </a:xfrm>
        </p:spPr>
        <p:txBody>
          <a:bodyPr>
            <a:noAutofit/>
          </a:bodyPr>
          <a:lstStyle>
            <a:lvl1pPr marL="0" indent="0" algn="ctr">
              <a:buNone/>
              <a:defRPr sz="2400" b="0"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- Give Credit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415525CC-3FD1-64E9-C1B5-DBB048F3DC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0" y="1329469"/>
            <a:ext cx="12221817" cy="0"/>
          </a:xfrm>
          <a:prstGeom prst="line">
            <a:avLst/>
          </a:prstGeom>
          <a:ln w="19050">
            <a:solidFill>
              <a:srgbClr val="BA0C2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>
            <a:extLst>
              <a:ext uri="{FF2B5EF4-FFF2-40B4-BE49-F238E27FC236}">
                <a16:creationId xmlns:a16="http://schemas.microsoft.com/office/drawing/2014/main" id="{FF1666DA-562C-2413-98C7-6DAB4D2232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6190735"/>
            <a:ext cx="12192000" cy="66726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89B83D9-C8D8-7732-8D1E-8DDC36E76C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980405" y="6298064"/>
            <a:ext cx="3989897" cy="45260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759B2A26-4AF1-6170-7104-1534C07165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 userDrawn="1"/>
        </p:nvSpPr>
        <p:spPr>
          <a:xfrm>
            <a:off x="5680504" y="672795"/>
            <a:ext cx="830991" cy="1862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1500" b="1" dirty="0">
                <a:solidFill>
                  <a:srgbClr val="BA0C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endParaRPr lang="en-US" sz="11500" dirty="0"/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9DC9FA13-7F9F-BFF8-2726-63A9EC760A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 userDrawn="1"/>
        </p:nvSpPr>
        <p:spPr>
          <a:xfrm>
            <a:off x="221698" y="6350309"/>
            <a:ext cx="562541" cy="3698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25A9C333-8DEA-A549-BB52-FB8135D4E171}" type="slidenum">
              <a:rPr lang="en-US" sz="1000" b="1" i="0" u="none">
                <a:solidFill>
                  <a:schemeClr val="bg1"/>
                </a:solidFill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  <a:pPr algn="l"/>
              <a:t>‹#›</a:t>
            </a:fld>
            <a:endParaRPr lang="en-US" sz="800" b="1" i="0" u="none" dirty="0">
              <a:solidFill>
                <a:schemeClr val="bg1"/>
              </a:solidFill>
              <a:latin typeface="Arial" panose="020B0604020202020204" pitchFamily="34" charset="0"/>
              <a:ea typeface="Arial" charset="0"/>
              <a:cs typeface="Arial" panose="020B0604020202020204" pitchFamily="34" charset="0"/>
            </a:endParaRPr>
          </a:p>
        </p:txBody>
      </p:sp>
      <p:sp>
        <p:nvSpPr>
          <p:cNvPr id="15" name="Text Placeholder 27">
            <a:extLst>
              <a:ext uri="{FF2B5EF4-FFF2-40B4-BE49-F238E27FC236}">
                <a16:creationId xmlns:a16="http://schemas.microsoft.com/office/drawing/2014/main" id="{248CD9AD-80A5-928A-7AAF-BAD8B160FA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18923" y="6384666"/>
            <a:ext cx="4473575" cy="279400"/>
          </a:xfrm>
        </p:spPr>
        <p:txBody>
          <a:bodyPr>
            <a:noAutofit/>
          </a:bodyPr>
          <a:lstStyle>
            <a:lvl1pPr marL="0" indent="0">
              <a:buNone/>
              <a:defRPr sz="14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footer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837E7D36-F5AB-6738-3A11-A114684A7C3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-1527313" y="839536"/>
            <a:ext cx="1169498" cy="1282775"/>
          </a:xfrm>
        </p:spPr>
        <p:txBody>
          <a:bodyPr>
            <a:normAutofit/>
          </a:bodyPr>
          <a:lstStyle>
            <a:lvl1pPr>
              <a:defRPr sz="2000"/>
            </a:lvl1pPr>
          </a:lstStyle>
          <a:p>
            <a:r>
              <a:rPr lang="en-US" dirty="0"/>
              <a:t>Fill out hidden title slide</a:t>
            </a:r>
          </a:p>
        </p:txBody>
      </p:sp>
    </p:spTree>
    <p:extLst>
      <p:ext uri="{BB962C8B-B14F-4D97-AF65-F5344CB8AC3E}">
        <p14:creationId xmlns:p14="http://schemas.microsoft.com/office/powerpoint/2010/main" val="17851566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w/ pic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02CD473A-36AF-81F6-75E1-E08677E7D76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49238" y="5491093"/>
            <a:ext cx="8675686" cy="71920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>
              <a:defRPr sz="4400"/>
            </a:lvl1pPr>
          </a:lstStyle>
          <a:p>
            <a:r>
              <a:rPr lang="en-US" dirty="0"/>
              <a:t>Title Goes Here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5C1575F6-F9D8-C1C1-C25A-8A4CBF05148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60350" y="6197600"/>
            <a:ext cx="8664575" cy="581025"/>
          </a:xfrm>
        </p:spPr>
        <p:txBody>
          <a:bodyPr>
            <a:normAutofit/>
          </a:bodyPr>
          <a:lstStyle>
            <a:lvl1pPr marL="0" indent="0">
              <a:buNone/>
              <a:defRPr sz="2400" b="0"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Subtitle or Speaker</a:t>
            </a:r>
          </a:p>
        </p:txBody>
      </p:sp>
      <p:sp>
        <p:nvSpPr>
          <p:cNvPr id="13" name="Picture Placeholder 25">
            <a:extLst>
              <a:ext uri="{FF2B5EF4-FFF2-40B4-BE49-F238E27FC236}">
                <a16:creationId xmlns:a16="http://schemas.microsoft.com/office/drawing/2014/main" id="{1800A8DA-E0A7-B0E6-F7F8-C49924DCA24E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" y="0"/>
            <a:ext cx="12192000" cy="5025509"/>
          </a:xfrm>
        </p:spPr>
        <p:txBody>
          <a:bodyPr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2000"/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Click icon and select an image. Use the CROP tool under the PICTURE FORMAT tab to adjust.</a:t>
            </a:r>
          </a:p>
          <a:p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5974CDD7-90A6-7A33-82D0-DEFE52A003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67108" y="5773806"/>
            <a:ext cx="2047461" cy="669634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2132F40-C1CF-F179-DB5C-3C51B19750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0" y="5275375"/>
            <a:ext cx="12221817" cy="0"/>
          </a:xfrm>
          <a:prstGeom prst="line">
            <a:avLst/>
          </a:prstGeom>
          <a:ln w="19050">
            <a:solidFill>
              <a:srgbClr val="BA0C2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>
            <a:extLst>
              <a:ext uri="{FF2B5EF4-FFF2-40B4-BE49-F238E27FC236}">
                <a16:creationId xmlns:a16="http://schemas.microsoft.com/office/drawing/2014/main" id="{DA45E031-22F6-77D7-36F9-44F700A760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990396" y="5145397"/>
            <a:ext cx="211207" cy="306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122832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635771D-1C7A-C188-815B-108D1784821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85861" y="1982696"/>
            <a:ext cx="9985375" cy="80168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>
              <a:defRPr sz="4800"/>
            </a:lvl1pPr>
          </a:lstStyle>
          <a:p>
            <a:r>
              <a:rPr lang="en-US" dirty="0"/>
              <a:t>Thank you!</a:t>
            </a:r>
          </a:p>
        </p:txBody>
      </p:sp>
      <p:sp>
        <p:nvSpPr>
          <p:cNvPr id="15" name="Text Placeholder 11">
            <a:extLst>
              <a:ext uri="{FF2B5EF4-FFF2-40B4-BE49-F238E27FC236}">
                <a16:creationId xmlns:a16="http://schemas.microsoft.com/office/drawing/2014/main" id="{8211544B-30DA-8F73-8E8C-ECDD18F24D1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185862" y="2909006"/>
            <a:ext cx="9985375" cy="507605"/>
          </a:xfrm>
        </p:spPr>
        <p:txBody>
          <a:bodyPr>
            <a:noAutofit/>
          </a:bodyPr>
          <a:lstStyle>
            <a:lvl1pPr marL="0" indent="0" algn="ctr">
              <a:buNone/>
              <a:defRPr sz="2400" b="0"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Questions? Or add contact info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6A5718A4-E599-D815-74F0-767BD1ED8C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0" y="5710058"/>
            <a:ext cx="12221817" cy="0"/>
          </a:xfrm>
          <a:prstGeom prst="line">
            <a:avLst/>
          </a:prstGeom>
          <a:ln w="19050">
            <a:solidFill>
              <a:srgbClr val="BA0C2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>
            <a:extLst>
              <a:ext uri="{FF2B5EF4-FFF2-40B4-BE49-F238E27FC236}">
                <a16:creationId xmlns:a16="http://schemas.microsoft.com/office/drawing/2014/main" id="{62FD5E8E-D0EB-C069-B7AB-76D9455263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990396" y="5580080"/>
            <a:ext cx="211207" cy="306848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80934C33-339B-FA4C-0322-2585B8E4F0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6190735"/>
            <a:ext cx="12192000" cy="66726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3CFEDB1-ABFF-3272-0485-4423EE019D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980405" y="6298064"/>
            <a:ext cx="3989897" cy="452606"/>
          </a:xfrm>
          <a:prstGeom prst="rect">
            <a:avLst/>
          </a:prstGeom>
        </p:spPr>
      </p:pic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77A08BA1-274E-91EC-AFF3-0DC536EC14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 userDrawn="1"/>
        </p:nvSpPr>
        <p:spPr>
          <a:xfrm>
            <a:off x="221698" y="6350309"/>
            <a:ext cx="562541" cy="3698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25A9C333-8DEA-A549-BB52-FB8135D4E171}" type="slidenum">
              <a:rPr lang="en-US" sz="1000" b="1" i="0" u="none">
                <a:solidFill>
                  <a:schemeClr val="bg1"/>
                </a:solidFill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  <a:pPr algn="l"/>
              <a:t>‹#›</a:t>
            </a:fld>
            <a:endParaRPr lang="en-US" sz="800" b="1" i="0" u="none" dirty="0">
              <a:solidFill>
                <a:schemeClr val="bg1"/>
              </a:solidFill>
              <a:latin typeface="Arial" panose="020B0604020202020204" pitchFamily="34" charset="0"/>
              <a:ea typeface="Arial" charset="0"/>
              <a:cs typeface="Arial" panose="020B0604020202020204" pitchFamily="34" charset="0"/>
            </a:endParaRPr>
          </a:p>
        </p:txBody>
      </p:sp>
      <p:sp>
        <p:nvSpPr>
          <p:cNvPr id="17" name="Text Placeholder 27">
            <a:extLst>
              <a:ext uri="{FF2B5EF4-FFF2-40B4-BE49-F238E27FC236}">
                <a16:creationId xmlns:a16="http://schemas.microsoft.com/office/drawing/2014/main" id="{19D40ADC-3252-1D58-6535-8596EB3F13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18923" y="6384666"/>
            <a:ext cx="4473575" cy="279400"/>
          </a:xfrm>
        </p:spPr>
        <p:txBody>
          <a:bodyPr>
            <a:noAutofit/>
          </a:bodyPr>
          <a:lstStyle>
            <a:lvl1pPr marL="0" indent="0">
              <a:buNone/>
              <a:defRPr sz="14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footer</a:t>
            </a:r>
          </a:p>
        </p:txBody>
      </p:sp>
    </p:spTree>
    <p:extLst>
      <p:ext uri="{BB962C8B-B14F-4D97-AF65-F5344CB8AC3E}">
        <p14:creationId xmlns:p14="http://schemas.microsoft.com/office/powerpoint/2010/main" val="42380921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no pic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C73F68F-C87C-1B40-5AA3-5688C2B04F7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96938" y="1246188"/>
            <a:ext cx="5913429" cy="205898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r">
              <a:defRPr sz="4400"/>
            </a:lvl1pPr>
          </a:lstStyle>
          <a:p>
            <a:r>
              <a:rPr lang="en-US" dirty="0"/>
              <a:t>Title Goes Here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0352FE27-680D-2FC2-AA27-8640FEE28FD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96938" y="3508375"/>
            <a:ext cx="5913437" cy="1655763"/>
          </a:xfrm>
        </p:spPr>
        <p:txBody>
          <a:bodyPr>
            <a:normAutofit/>
          </a:bodyPr>
          <a:lstStyle>
            <a:lvl1pPr marL="0" indent="0" algn="r">
              <a:buNone/>
              <a:defRPr sz="2400" b="0" i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Subtitle or Speaker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C39CAF84-433F-4651-A99A-9E9DBDBEF2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7030533" y="0"/>
            <a:ext cx="0" cy="6858000"/>
          </a:xfrm>
          <a:prstGeom prst="line">
            <a:avLst/>
          </a:prstGeom>
          <a:ln w="19050">
            <a:solidFill>
              <a:srgbClr val="BA0C2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>
            <a:extLst>
              <a:ext uri="{FF2B5EF4-FFF2-40B4-BE49-F238E27FC236}">
                <a16:creationId xmlns:a16="http://schemas.microsoft.com/office/drawing/2014/main" id="{FF405170-359A-252C-B187-2EF40CC409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924929" y="212863"/>
            <a:ext cx="211207" cy="306848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3DC0B80A-3693-54E9-B0C0-4B7DEEE8C9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305261" y="0"/>
            <a:ext cx="4886739" cy="68580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485B12DC-3EDE-C5DB-0249-F143ED15B9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alphaModFix amt="20000"/>
          </a:blip>
          <a:srcRect l="59895"/>
          <a:stretch/>
        </p:blipFill>
        <p:spPr>
          <a:xfrm>
            <a:off x="7305261" y="-37789"/>
            <a:ext cx="4916556" cy="6895789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36A9FBC7-A0CB-8678-F56C-3CB63A4014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48478" y="6013174"/>
            <a:ext cx="2047461" cy="669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06513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no pic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89E7DBF-EA99-DB44-1CAD-A2244015EFE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71588" y="1088806"/>
            <a:ext cx="9648824" cy="169901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>
              <a:defRPr sz="4400"/>
            </a:lvl1pPr>
          </a:lstStyle>
          <a:p>
            <a:r>
              <a:rPr lang="en-US" dirty="0"/>
              <a:t>Title Goes Here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690363A4-61A0-B836-36A3-DA5FFEEE23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71588" y="2944813"/>
            <a:ext cx="9648825" cy="484187"/>
          </a:xfrm>
        </p:spPr>
        <p:txBody>
          <a:bodyPr>
            <a:normAutofit/>
          </a:bodyPr>
          <a:lstStyle>
            <a:lvl1pPr marL="0" indent="0" algn="ctr">
              <a:buNone/>
              <a:defRPr sz="2400" b="0" i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Subtitle or Speaker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75FDE4C4-60AB-BEBC-8071-D00C37005B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0" y="4407873"/>
            <a:ext cx="12221817" cy="0"/>
          </a:xfrm>
          <a:prstGeom prst="line">
            <a:avLst/>
          </a:prstGeom>
          <a:ln w="19050">
            <a:solidFill>
              <a:srgbClr val="BA0C2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>
            <a:extLst>
              <a:ext uri="{FF2B5EF4-FFF2-40B4-BE49-F238E27FC236}">
                <a16:creationId xmlns:a16="http://schemas.microsoft.com/office/drawing/2014/main" id="{FE88B008-9826-7DB9-35E6-39F9B0B419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990396" y="4277895"/>
            <a:ext cx="211207" cy="306848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90B68C84-A31D-9B14-73E7-7BBED102A0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" y="4667828"/>
            <a:ext cx="12192000" cy="2190171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3E46D512-8B9C-F32F-A79A-05F2506BA8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alphaModFix amt="20000"/>
          </a:blip>
          <a:srcRect l="-459" t="68239" r="-1"/>
          <a:stretch/>
        </p:blipFill>
        <p:spPr>
          <a:xfrm>
            <a:off x="-93785" y="4667830"/>
            <a:ext cx="12315602" cy="219017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73256FAC-375C-EBA2-E173-54B50922B6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11892" y="224379"/>
            <a:ext cx="2047461" cy="669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43782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A7D04E3-F637-0AD7-69CA-6B23F494392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04688" y="1131879"/>
            <a:ext cx="6929421" cy="209233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>
              <a:defRPr sz="4400"/>
            </a:lvl1pPr>
          </a:lstStyle>
          <a:p>
            <a:r>
              <a:rPr lang="en-US" dirty="0"/>
              <a:t>Section Header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12DFEB59-234D-A6F5-9C02-108C4366357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204689" y="3266422"/>
            <a:ext cx="6929437" cy="1655942"/>
          </a:xfrm>
        </p:spPr>
        <p:txBody>
          <a:bodyPr>
            <a:normAutofit/>
          </a:bodyPr>
          <a:lstStyle>
            <a:lvl1pPr marL="0" indent="0">
              <a:buNone/>
              <a:defRPr sz="2400" b="0" i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Subhead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A9EFEB56-61CB-309C-CDD4-A300591A11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2775056" y="0"/>
            <a:ext cx="0" cy="6858000"/>
          </a:xfrm>
          <a:prstGeom prst="line">
            <a:avLst/>
          </a:prstGeom>
          <a:ln w="19050">
            <a:solidFill>
              <a:srgbClr val="BA0C2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12">
            <a:extLst>
              <a:ext uri="{FF2B5EF4-FFF2-40B4-BE49-F238E27FC236}">
                <a16:creationId xmlns:a16="http://schemas.microsoft.com/office/drawing/2014/main" id="{1183106C-8CAA-C31A-215F-D58352566B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669452" y="212863"/>
            <a:ext cx="211207" cy="306848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71DC3FDE-FF90-1DA4-2BEB-EF9A46467B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6190735"/>
            <a:ext cx="12192000" cy="66726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7FFDE92E-2382-A8F0-2D59-A938C594C0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980405" y="6298064"/>
            <a:ext cx="3989897" cy="452606"/>
          </a:xfrm>
          <a:prstGeom prst="rect">
            <a:avLst/>
          </a:prstGeom>
        </p:spPr>
      </p:pic>
      <p:sp>
        <p:nvSpPr>
          <p:cNvPr id="28" name="Text Placeholder 27">
            <a:extLst>
              <a:ext uri="{FF2B5EF4-FFF2-40B4-BE49-F238E27FC236}">
                <a16:creationId xmlns:a16="http://schemas.microsoft.com/office/drawing/2014/main" id="{1BD5B44A-645B-007D-AE64-55DB38B3FE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18923" y="6384666"/>
            <a:ext cx="4473575" cy="279400"/>
          </a:xfrm>
        </p:spPr>
        <p:txBody>
          <a:bodyPr>
            <a:noAutofit/>
          </a:bodyPr>
          <a:lstStyle>
            <a:lvl1pPr marL="0" indent="0">
              <a:buNone/>
              <a:defRPr sz="14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footer</a:t>
            </a:r>
          </a:p>
        </p:txBody>
      </p:sp>
      <p:sp>
        <p:nvSpPr>
          <p:cNvPr id="23" name="Slide Number Placeholder 5">
            <a:extLst>
              <a:ext uri="{FF2B5EF4-FFF2-40B4-BE49-F238E27FC236}">
                <a16:creationId xmlns:a16="http://schemas.microsoft.com/office/drawing/2014/main" id="{B365D073-5097-A3E0-04B6-3BC7DFD2C5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 userDrawn="1"/>
        </p:nvSpPr>
        <p:spPr>
          <a:xfrm>
            <a:off x="221698" y="6350309"/>
            <a:ext cx="562541" cy="3698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25A9C333-8DEA-A549-BB52-FB8135D4E171}" type="slidenum">
              <a:rPr lang="en-US" sz="1000" b="1" i="0" u="none">
                <a:solidFill>
                  <a:schemeClr val="bg1"/>
                </a:solidFill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  <a:pPr algn="l"/>
              <a:t>‹#›</a:t>
            </a:fld>
            <a:endParaRPr lang="en-US" sz="800" b="1" i="0" u="none" dirty="0">
              <a:solidFill>
                <a:schemeClr val="bg1"/>
              </a:solidFill>
              <a:latin typeface="Arial" panose="020B0604020202020204" pitchFamily="34" charset="0"/>
              <a:ea typeface="Arial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05518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B7A3286-EF62-2E2A-1153-9470DF58A32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1875" y="1819193"/>
            <a:ext cx="8458200" cy="223293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>
              <a:defRPr sz="4400"/>
            </a:lvl1pPr>
          </a:lstStyle>
          <a:p>
            <a:r>
              <a:rPr lang="en-US" dirty="0"/>
              <a:t>Section Header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45E996FE-58B8-32DA-71DC-0771EA2C104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31874" y="4303713"/>
            <a:ext cx="8458201" cy="874678"/>
          </a:xfrm>
        </p:spPr>
        <p:txBody>
          <a:bodyPr>
            <a:normAutofit/>
          </a:bodyPr>
          <a:lstStyle>
            <a:lvl1pPr marL="0" indent="0">
              <a:buNone/>
              <a:defRPr sz="2400" b="0" i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Subhead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3816EF6F-6DB8-1623-0941-872F00B6BE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0" y="4108260"/>
            <a:ext cx="12221817" cy="0"/>
          </a:xfrm>
          <a:prstGeom prst="line">
            <a:avLst/>
          </a:prstGeom>
          <a:ln w="19050">
            <a:solidFill>
              <a:srgbClr val="BA0C2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E464EFB9-9B9B-A7B4-628B-01FBA5B961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92981" y="3978282"/>
            <a:ext cx="211207" cy="306848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84F852C9-1961-50B4-0A56-7AE0ACC162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6190735"/>
            <a:ext cx="12192000" cy="66726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E6E84129-27E7-BE22-DCE2-F00E613B7B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980405" y="6298064"/>
            <a:ext cx="3989897" cy="452606"/>
          </a:xfrm>
          <a:prstGeom prst="rect">
            <a:avLst/>
          </a:prstGeom>
        </p:spPr>
      </p:pic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E68E4146-6E5E-3F79-9FA6-3563243331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 userDrawn="1"/>
        </p:nvSpPr>
        <p:spPr>
          <a:xfrm>
            <a:off x="221698" y="6350309"/>
            <a:ext cx="562541" cy="3698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25A9C333-8DEA-A549-BB52-FB8135D4E171}" type="slidenum">
              <a:rPr lang="en-US" sz="1000" b="1" i="0" u="none">
                <a:solidFill>
                  <a:schemeClr val="bg1"/>
                </a:solidFill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  <a:pPr algn="l"/>
              <a:t>‹#›</a:t>
            </a:fld>
            <a:endParaRPr lang="en-US" sz="800" b="1" i="0" u="none" dirty="0">
              <a:solidFill>
                <a:schemeClr val="bg1"/>
              </a:solidFill>
              <a:latin typeface="Arial" panose="020B0604020202020204" pitchFamily="34" charset="0"/>
              <a:ea typeface="Arial" charset="0"/>
              <a:cs typeface="Arial" panose="020B0604020202020204" pitchFamily="34" charset="0"/>
            </a:endParaRPr>
          </a:p>
        </p:txBody>
      </p:sp>
      <p:sp>
        <p:nvSpPr>
          <p:cNvPr id="17" name="Text Placeholder 27">
            <a:extLst>
              <a:ext uri="{FF2B5EF4-FFF2-40B4-BE49-F238E27FC236}">
                <a16:creationId xmlns:a16="http://schemas.microsoft.com/office/drawing/2014/main" id="{7C67C65A-E75C-E730-9438-3E7FD16061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18923" y="6384666"/>
            <a:ext cx="4473575" cy="279400"/>
          </a:xfrm>
        </p:spPr>
        <p:txBody>
          <a:bodyPr>
            <a:noAutofit/>
          </a:bodyPr>
          <a:lstStyle>
            <a:lvl1pPr marL="0" indent="0">
              <a:buNone/>
              <a:defRPr sz="14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footer</a:t>
            </a:r>
          </a:p>
        </p:txBody>
      </p:sp>
    </p:spTree>
    <p:extLst>
      <p:ext uri="{BB962C8B-B14F-4D97-AF65-F5344CB8AC3E}">
        <p14:creationId xmlns:p14="http://schemas.microsoft.com/office/powerpoint/2010/main" val="14484383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45A2CEA-83F5-1C0B-CF0A-AB6B25E9AF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6046" y="342520"/>
            <a:ext cx="11099866" cy="80168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>
              <a:defRPr sz="4000"/>
            </a:lvl1pPr>
          </a:lstStyle>
          <a:p>
            <a:r>
              <a:rPr lang="en-US" dirty="0"/>
              <a:t>Click to add text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AFEFA7AA-E5D0-B3D1-56EA-52FE09A4CA2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46046" y="1379538"/>
            <a:ext cx="11099867" cy="4435475"/>
          </a:xfrm>
        </p:spPr>
        <p:txBody>
          <a:bodyPr>
            <a:normAutofit/>
          </a:bodyPr>
          <a:lstStyle>
            <a:lvl1pPr marL="0" indent="0">
              <a:buNone/>
              <a:defRPr sz="2400" b="0" i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97F5FE8-EEC7-67B2-23CA-6317A09EC1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457200" y="0"/>
            <a:ext cx="0" cy="6858000"/>
          </a:xfrm>
          <a:prstGeom prst="line">
            <a:avLst/>
          </a:prstGeom>
          <a:ln w="19050">
            <a:solidFill>
              <a:srgbClr val="BA0C2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>
            <a:extLst>
              <a:ext uri="{FF2B5EF4-FFF2-40B4-BE49-F238E27FC236}">
                <a16:creationId xmlns:a16="http://schemas.microsoft.com/office/drawing/2014/main" id="{67EBD65F-7A79-9652-F7C1-6641D58BB6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51596" y="212863"/>
            <a:ext cx="211207" cy="306848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4590B2B-7207-6B40-ABBA-4951494CE3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6190735"/>
            <a:ext cx="12192000" cy="66726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B0CC98B-0236-D532-64F0-10F93006B7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980405" y="6298064"/>
            <a:ext cx="3989897" cy="452606"/>
          </a:xfrm>
          <a:prstGeom prst="rect">
            <a:avLst/>
          </a:prstGeom>
        </p:spPr>
      </p:pic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DAB81FB0-4D6C-66BC-FF46-EDCBF71079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 userDrawn="1"/>
        </p:nvSpPr>
        <p:spPr>
          <a:xfrm>
            <a:off x="221698" y="6350309"/>
            <a:ext cx="562541" cy="3698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25A9C333-8DEA-A549-BB52-FB8135D4E171}" type="slidenum">
              <a:rPr lang="en-US" sz="1000" b="1" i="0" u="none">
                <a:solidFill>
                  <a:schemeClr val="bg1"/>
                </a:solidFill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  <a:pPr algn="l"/>
              <a:t>‹#›</a:t>
            </a:fld>
            <a:endParaRPr lang="en-US" sz="800" b="1" i="0" u="none" dirty="0">
              <a:solidFill>
                <a:schemeClr val="bg1"/>
              </a:solidFill>
              <a:latin typeface="Arial" panose="020B0604020202020204" pitchFamily="34" charset="0"/>
              <a:ea typeface="Arial" charset="0"/>
              <a:cs typeface="Arial" panose="020B0604020202020204" pitchFamily="34" charset="0"/>
            </a:endParaRPr>
          </a:p>
        </p:txBody>
      </p:sp>
      <p:sp>
        <p:nvSpPr>
          <p:cNvPr id="15" name="Text Placeholder 27">
            <a:extLst>
              <a:ext uri="{FF2B5EF4-FFF2-40B4-BE49-F238E27FC236}">
                <a16:creationId xmlns:a16="http://schemas.microsoft.com/office/drawing/2014/main" id="{9C7B3A80-3F7A-CC1E-A5F0-B575EC4536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18923" y="6384666"/>
            <a:ext cx="4473575" cy="279400"/>
          </a:xfrm>
        </p:spPr>
        <p:txBody>
          <a:bodyPr>
            <a:noAutofit/>
          </a:bodyPr>
          <a:lstStyle>
            <a:lvl1pPr marL="0" indent="0">
              <a:buNone/>
              <a:defRPr sz="14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footer</a:t>
            </a:r>
          </a:p>
        </p:txBody>
      </p:sp>
    </p:spTree>
    <p:extLst>
      <p:ext uri="{BB962C8B-B14F-4D97-AF65-F5344CB8AC3E}">
        <p14:creationId xmlns:p14="http://schemas.microsoft.com/office/powerpoint/2010/main" val="38289600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1 p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A12D487-138B-5A4A-056D-4A525A38E1D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41510" y="342520"/>
            <a:ext cx="7304402" cy="80168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>
              <a:defRPr sz="4000"/>
            </a:lvl1pPr>
          </a:lstStyle>
          <a:p>
            <a:r>
              <a:rPr lang="en-US" dirty="0"/>
              <a:t>Click to add text</a:t>
            </a:r>
          </a:p>
        </p:txBody>
      </p:sp>
      <p:sp>
        <p:nvSpPr>
          <p:cNvPr id="15" name="Text Placeholder 12">
            <a:extLst>
              <a:ext uri="{FF2B5EF4-FFF2-40B4-BE49-F238E27FC236}">
                <a16:creationId xmlns:a16="http://schemas.microsoft.com/office/drawing/2014/main" id="{65B32252-BBDF-6A3C-BFCD-3867AEA115D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510" y="1379538"/>
            <a:ext cx="7304403" cy="4435475"/>
          </a:xfrm>
        </p:spPr>
        <p:txBody>
          <a:bodyPr>
            <a:normAutofit/>
          </a:bodyPr>
          <a:lstStyle>
            <a:lvl1pPr marL="0" indent="0">
              <a:buNone/>
              <a:defRPr sz="2400" b="0" i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C6C0A123-8900-219C-8BE1-63D08D535E8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0" y="0"/>
            <a:ext cx="3917950" cy="6191250"/>
          </a:xfrm>
        </p:spPr>
        <p:txBody>
          <a:bodyPr/>
          <a:lstStyle>
            <a:lvl1pPr>
              <a:defRPr sz="2400"/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Click icon and select an image. Use the CROP tool under the PICTURE FORMAT tab to adjust.</a:t>
            </a:r>
          </a:p>
          <a:p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D7D3916B-73C6-F4B4-3332-BC1FFE6F27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4230303" y="0"/>
            <a:ext cx="0" cy="6858000"/>
          </a:xfrm>
          <a:prstGeom prst="line">
            <a:avLst/>
          </a:prstGeom>
          <a:ln w="19050">
            <a:solidFill>
              <a:srgbClr val="BA0C2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>
            <a:extLst>
              <a:ext uri="{FF2B5EF4-FFF2-40B4-BE49-F238E27FC236}">
                <a16:creationId xmlns:a16="http://schemas.microsoft.com/office/drawing/2014/main" id="{9D112BE1-03AC-1438-690C-C155B89869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124699" y="212863"/>
            <a:ext cx="211207" cy="306848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180C8099-C1BA-917B-8B01-B92A4B14D7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6190735"/>
            <a:ext cx="12192000" cy="66726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1BE7AC11-04FF-A700-903A-7B9D5F26B6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980405" y="6298064"/>
            <a:ext cx="3989897" cy="452606"/>
          </a:xfrm>
          <a:prstGeom prst="rect">
            <a:avLst/>
          </a:prstGeom>
        </p:spPr>
      </p:pic>
      <p:sp>
        <p:nvSpPr>
          <p:cNvPr id="19" name="Slide Number Placeholder 5">
            <a:extLst>
              <a:ext uri="{FF2B5EF4-FFF2-40B4-BE49-F238E27FC236}">
                <a16:creationId xmlns:a16="http://schemas.microsoft.com/office/drawing/2014/main" id="{209DA6E6-76FF-688A-843C-38EF945DE4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 userDrawn="1"/>
        </p:nvSpPr>
        <p:spPr>
          <a:xfrm>
            <a:off x="221698" y="6350309"/>
            <a:ext cx="562541" cy="3698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25A9C333-8DEA-A549-BB52-FB8135D4E171}" type="slidenum">
              <a:rPr lang="en-US" sz="1000" b="1" i="0" u="none">
                <a:solidFill>
                  <a:schemeClr val="bg1"/>
                </a:solidFill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  <a:pPr algn="l"/>
              <a:t>‹#›</a:t>
            </a:fld>
            <a:endParaRPr lang="en-US" sz="800" b="1" i="0" u="none" dirty="0">
              <a:solidFill>
                <a:schemeClr val="bg1"/>
              </a:solidFill>
              <a:latin typeface="Arial" panose="020B0604020202020204" pitchFamily="34" charset="0"/>
              <a:ea typeface="Arial" charset="0"/>
              <a:cs typeface="Arial" panose="020B0604020202020204" pitchFamily="34" charset="0"/>
            </a:endParaRPr>
          </a:p>
        </p:txBody>
      </p:sp>
      <p:sp>
        <p:nvSpPr>
          <p:cNvPr id="20" name="Text Placeholder 27">
            <a:extLst>
              <a:ext uri="{FF2B5EF4-FFF2-40B4-BE49-F238E27FC236}">
                <a16:creationId xmlns:a16="http://schemas.microsoft.com/office/drawing/2014/main" id="{EE8349E5-201D-927E-F5A3-59A3E90CFB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18923" y="6384666"/>
            <a:ext cx="4473575" cy="279400"/>
          </a:xfrm>
        </p:spPr>
        <p:txBody>
          <a:bodyPr>
            <a:noAutofit/>
          </a:bodyPr>
          <a:lstStyle>
            <a:lvl1pPr marL="0" indent="0">
              <a:buNone/>
              <a:defRPr sz="14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footer</a:t>
            </a:r>
          </a:p>
        </p:txBody>
      </p:sp>
    </p:spTree>
    <p:extLst>
      <p:ext uri="{BB962C8B-B14F-4D97-AF65-F5344CB8AC3E}">
        <p14:creationId xmlns:p14="http://schemas.microsoft.com/office/powerpoint/2010/main" val="10917570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2 pic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DF0F990-DA3B-A5DB-64D5-65E0FEE3F5B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6045" y="342520"/>
            <a:ext cx="6630059" cy="80168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>
              <a:defRPr sz="4000"/>
            </a:lvl1pPr>
          </a:lstStyle>
          <a:p>
            <a:r>
              <a:rPr lang="en-US" dirty="0"/>
              <a:t>Click to add text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751633CA-DF56-0D45-B074-8BA43461E6A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46047" y="1379538"/>
            <a:ext cx="6630074" cy="4435475"/>
          </a:xfrm>
        </p:spPr>
        <p:txBody>
          <a:bodyPr>
            <a:normAutofit/>
          </a:bodyPr>
          <a:lstStyle>
            <a:lvl1pPr marL="0" indent="0">
              <a:buNone/>
              <a:defRPr sz="2400" b="0" i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B4771A60-4CBC-A241-B9E3-A22CC80B26F0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7464425" y="0"/>
            <a:ext cx="4518025" cy="2987675"/>
          </a:xfrm>
        </p:spPr>
        <p:txBody>
          <a:bodyPr/>
          <a:lstStyle>
            <a:lvl1pPr>
              <a:defRPr sz="2400"/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Click icon and select an image. Use the CROP tool under the PICTURE FORMAT tab to adjust.</a:t>
            </a:r>
          </a:p>
          <a:p>
            <a:endParaRPr lang="en-US" dirty="0"/>
          </a:p>
        </p:txBody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2D1132FB-DC4B-D089-8F2F-D172D0FD630F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7464425" y="3178174"/>
            <a:ext cx="4518023" cy="3012559"/>
          </a:xfrm>
        </p:spPr>
        <p:txBody>
          <a:bodyPr/>
          <a:lstStyle>
            <a:lvl1pPr>
              <a:defRPr sz="2400"/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Click icon and select an image. Use the CROP tool under the PICTURE FORMAT tab to adjust.</a:t>
            </a:r>
          </a:p>
          <a:p>
            <a:endParaRPr lang="en-US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98D64AB9-D71F-4FE4-5E51-B741C69152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457200" y="0"/>
            <a:ext cx="0" cy="6858000"/>
          </a:xfrm>
          <a:prstGeom prst="line">
            <a:avLst/>
          </a:prstGeom>
          <a:ln w="19050">
            <a:solidFill>
              <a:srgbClr val="BA0C2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ED404569-B3AB-CAE1-BE02-B973512D76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51596" y="212863"/>
            <a:ext cx="211207" cy="306848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4B6D32D2-E3B8-32CF-87BD-135B236746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6190735"/>
            <a:ext cx="12192000" cy="66726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D5BE733-2EB0-D6D4-AC0A-3B50715CED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980405" y="6298064"/>
            <a:ext cx="3989897" cy="452606"/>
          </a:xfrm>
          <a:prstGeom prst="rect">
            <a:avLst/>
          </a:prstGeom>
        </p:spPr>
      </p:pic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091D6080-2F4C-6477-BB5D-5984005CED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 userDrawn="1"/>
        </p:nvSpPr>
        <p:spPr>
          <a:xfrm>
            <a:off x="221698" y="6350309"/>
            <a:ext cx="562541" cy="3698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25A9C333-8DEA-A549-BB52-FB8135D4E171}" type="slidenum">
              <a:rPr lang="en-US" sz="1000" b="1" i="0" u="none">
                <a:solidFill>
                  <a:schemeClr val="bg1"/>
                </a:solidFill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  <a:pPr algn="l"/>
              <a:t>‹#›</a:t>
            </a:fld>
            <a:endParaRPr lang="en-US" sz="800" b="1" i="0" u="none" dirty="0">
              <a:solidFill>
                <a:schemeClr val="bg1"/>
              </a:solidFill>
              <a:latin typeface="Arial" panose="020B0604020202020204" pitchFamily="34" charset="0"/>
              <a:ea typeface="Arial" charset="0"/>
              <a:cs typeface="Arial" panose="020B0604020202020204" pitchFamily="34" charset="0"/>
            </a:endParaRPr>
          </a:p>
        </p:txBody>
      </p:sp>
      <p:sp>
        <p:nvSpPr>
          <p:cNvPr id="21" name="Text Placeholder 27">
            <a:extLst>
              <a:ext uri="{FF2B5EF4-FFF2-40B4-BE49-F238E27FC236}">
                <a16:creationId xmlns:a16="http://schemas.microsoft.com/office/drawing/2014/main" id="{5597AB59-2A51-8C5F-8005-829F2979D4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18923" y="6384666"/>
            <a:ext cx="4473575" cy="279400"/>
          </a:xfrm>
        </p:spPr>
        <p:txBody>
          <a:bodyPr>
            <a:noAutofit/>
          </a:bodyPr>
          <a:lstStyle>
            <a:lvl1pPr marL="0" indent="0">
              <a:buNone/>
              <a:defRPr sz="14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footer</a:t>
            </a:r>
          </a:p>
        </p:txBody>
      </p:sp>
    </p:spTree>
    <p:extLst>
      <p:ext uri="{BB962C8B-B14F-4D97-AF65-F5344CB8AC3E}">
        <p14:creationId xmlns:p14="http://schemas.microsoft.com/office/powerpoint/2010/main" val="37568398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1E22CEB-238B-F9AF-8182-DDB05F0815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98B3C2F-9BBC-0CE5-AE9D-A5290F16CA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7FB3CB-C16C-BB1C-9B47-CE30DA8EED1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339797-57C7-9247-90DC-B0BF6750C0B9}" type="datetimeFigureOut">
              <a:rPr lang="en-US" smtClean="0"/>
              <a:t>4/21/26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5DC87D-5BF8-D670-C22B-19ABA5F790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F4F160-2584-ADFD-6D20-7C94F7B019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82852E-8356-7E43-92A5-A30D75A225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38505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800" b="1" kern="1200">
          <a:solidFill>
            <a:srgbClr val="BA0C2F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B49979-3451-F8D0-9801-CE9441A617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29A328E-3464-77BA-1662-1AE9A78E90F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8688D9E1-FCA1-3830-5F74-BA502A3FB71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28731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04E0A8-9F0C-3C23-1A5F-ACFC80173C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1A121EB-0CFE-2ACC-D8CA-2C030B6EFD6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2A12A2C5-B6BE-FB6C-3E4C-54A007E923E9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D9F50CBC-7331-CCDA-E282-13FDD1082ECE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66822C99-C930-D053-9DB1-BB63C337631E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87E3E946-04F0-BE62-291B-F1F1C3DD6C8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03201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D85C26-46FC-163A-A188-DA6701EC20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1B77960-76CF-4B5A-5D52-2B8B643F88A2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B0E48CD-9F04-9974-BE5C-8CA0EB316EE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C4915D36-1A03-3D50-566C-3D356FFBDA05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CFD7BD6-7CC1-85E6-1828-00E2842194E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F385FF8A-29B2-AC20-012F-C4F4CDF099F2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87B8A25F-3457-F99F-B58F-142A1682950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8C252FF9-CEF4-A27E-ADEC-055E0B022B8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9139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ECF39E-C1A2-1762-97F7-4CF2DEA0A2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Media Placeholder 2">
            <a:extLst>
              <a:ext uri="{FF2B5EF4-FFF2-40B4-BE49-F238E27FC236}">
                <a16:creationId xmlns:a16="http://schemas.microsoft.com/office/drawing/2014/main" id="{27B3B91D-9A42-C979-A675-92EDE0BF8E3F}"/>
              </a:ext>
            </a:extLst>
          </p:cNvPr>
          <p:cNvSpPr>
            <a:spLocks noGrp="1"/>
          </p:cNvSpPr>
          <p:nvPr>
            <p:ph type="media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0EF3620-8283-7846-3A59-5D8554B85AD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25051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4E2150-EA19-388D-F111-1B85EC555E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D894D9F-240D-9650-4DD0-7A2A374CDF0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A92E917-59CA-2D0B-8D10-401BA0F4822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429D062-2F1D-15D0-9404-968A21AB37B4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EE4A906-B327-D9DF-EF8F-5A9B6B31CD1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34115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01CD78-7934-4A7C-8BB7-AB1DF086C8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88ACE7-086D-DA51-E629-B22F188DED8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6B9B39D-979C-A00D-3501-230C71BA1331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5A2F65C-7FFA-975D-93D2-79530D989128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210250B-D2A6-81D2-DD9E-6D77F9111C3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F7D51C1-0862-1F9F-F4B8-9EA5EC392B6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68B92710-9041-1248-4BE0-D753ACC1F55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398547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A95E2D-E17A-24BB-4654-C22F815512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537109" y="1202635"/>
            <a:ext cx="1182749" cy="983974"/>
          </a:xfrm>
        </p:spPr>
        <p:txBody>
          <a:bodyPr/>
          <a:lstStyle/>
          <a:p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C91C8D8-28D6-6E56-C742-E1D7396C724F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DDF10D4-F6B9-601F-4CCB-7004BAC00A9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0F12972-F8A5-5C56-F6A1-48ACA7995FC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692992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28FE4205-61BD-169B-BB45-44E55E31E87D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099E2EB-1472-3DAA-B4A1-D089D902D94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4DEA1C60-4DCF-E47D-1DF4-FDC1B689E08B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5AD6F0A-D38C-5F47-2565-4AB34576FFB6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E6E4602-38E7-4683-BE97-F9065EC36C4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EAE2A568-8F0B-BC52-C815-7505C14502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527170" y="1202635"/>
            <a:ext cx="1182749" cy="983974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401297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761816-7343-EE35-A186-8FE0785CA8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16FB19-12A5-A999-1F92-3207C093782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60054A0-0559-B5A3-C56D-414D7C57CE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973600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08B920-BB3C-2DA1-06FD-1A50A909B5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7561D2C-1309-C54B-6E42-2D13814C022F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1E72480-A444-7F82-A01D-D94F053B34D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653F8E5-B74C-77A5-A963-3D4180F37D0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45407094-9565-17FE-DEDE-A9F388F8D77E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C1B073B-58E5-9360-B1FC-888AF9B45DD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93AB5FDA-F4D1-65C3-01C4-DA209BBEA580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895882ED-13F1-4754-57CA-5688ADD803A7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1C0D25FE-1DF0-5B54-6FC4-E5D5B6966C64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0B51F3B2-27D1-D110-96FE-6F460B896EBE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62CBDF98-05FF-B4E1-9EF4-00A0F2703977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7E4FAB19-1321-33F7-1C59-85947C8253B1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C816CF0C-B047-0523-FEF2-92169A904D0E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C0A60AA2-C68B-8708-65AA-0FB8BA5C660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136013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321F3B-E433-9B9A-12E7-B45361ACB2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527170" y="1202635"/>
            <a:ext cx="1182749" cy="983974"/>
          </a:xfrm>
        </p:spPr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A2D74E-4D03-A8AB-DFF5-1745D894AE6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E9FE236-0C69-487D-78F9-F7590AF9441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D47829E-CEAB-846B-E3F0-EE808B6FFFA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24215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B9BFF9-914E-6262-0C5D-77205F8ABF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036819A-03A8-E8CB-E722-0CB4C68F4F8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4B1F5455-E095-2801-E2EF-AF4ED69B448E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696451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F21106-F367-C4EB-7CCA-807F2A7043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98625D6-D942-EB85-34EE-43C00722742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C6B8EE5-FA2B-EBD7-8F02-40B16041F87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02436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6D4B30-193D-09BB-5064-B060C9BD9A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0E5C07D-18FD-61EC-3605-57E2B827023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49251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7C172B-0383-08DC-ED86-6A3761D600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32EFD5-6A91-FEB1-0D64-805AD0AE56D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38281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0A072F-62A8-9429-312A-1CEFCE4B04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3992764-F673-1786-A6B3-D591D88D6DF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0B7559A-A137-EAEB-62FA-922475632CE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14343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3EB150-E2B3-35F3-B5DD-F0B074447B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89A8491-A14D-0FCD-C5D2-20A922F0169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1F36FEE-ACD0-4260-37C2-D433491C2CC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57482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3210BF-D583-518B-A6D5-06BBB6BCAD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E243E70-4AA0-5A74-970C-B722A9495E0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FFFB996-C766-BA97-C875-51B66C3B63D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46157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C5A93D-037F-0158-B4A1-F023F01BB5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61E621-FDE2-D0B9-8E05-B4831C8A6A5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4374BB22-18A0-4C82-D27C-9776DC3D0244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EA502C0-0770-4ACF-0F5B-5F8DD85F682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07856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4A588E-A953-02A5-56F1-B8AD8EA467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1DD0EE-1BB6-2B72-2375-772FAEC0A86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A2F91088-5F43-BBC6-139D-232C857E3B7E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A0B31B60-CB0B-39A3-7D58-C55CD8060628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7BD8F1AC-8804-5570-70F2-2FE592E2786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440134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10405</TotalTime>
  <Words>0</Words>
  <Application>Microsoft Macintosh PowerPoint</Application>
  <PresentationFormat>Widescreen</PresentationFormat>
  <Paragraphs>0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4" baseType="lpstr">
      <vt:lpstr>Aptos</vt:lpstr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University of Georgia Presentation</dc:title>
  <dc:subject/>
  <dc:creator>University of Georgia</dc:creator>
  <cp:keywords/>
  <dc:description/>
  <cp:lastModifiedBy>Whitney Mathisen</cp:lastModifiedBy>
  <cp:revision>35</cp:revision>
  <dcterms:created xsi:type="dcterms:W3CDTF">2023-05-23T13:55:30Z</dcterms:created>
  <dcterms:modified xsi:type="dcterms:W3CDTF">2026-04-21T15:18:32Z</dcterms:modified>
  <cp:category/>
</cp:coreProperties>
</file>