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1"/>
    <p:restoredTop sz="94658"/>
  </p:normalViewPr>
  <p:slideViewPr>
    <p:cSldViewPr snapToGrid="0">
      <p:cViewPr varScale="1">
        <p:scale>
          <a:sx n="120" d="100"/>
          <a:sy n="120" d="100"/>
        </p:scale>
        <p:origin x="10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9B91DE9-F1C9-4F40-6BCB-5D0CE106F4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381142"/>
            <a:ext cx="9144000" cy="651910"/>
          </a:xfrm>
        </p:spPr>
        <p:txBody>
          <a:bodyPr lIns="91440" tIns="0" rIns="0" bIns="0"/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7DA55-171E-5FF8-1909-9D5C359C9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6472"/>
            <a:ext cx="4114800" cy="365125"/>
          </a:xfrm>
          <a:prstGeom prst="rect">
            <a:avLst/>
          </a:prstGeom>
        </p:spPr>
        <p:txBody>
          <a:bodyPr anchor="b"/>
          <a:lstStyle>
            <a:lvl1pPr algn="l">
              <a:defRPr sz="1200" b="0" i="0">
                <a:solidFill>
                  <a:schemeClr val="bg2">
                    <a:lumMod val="50000"/>
                  </a:schemeClr>
                </a:solidFill>
                <a:latin typeface="Merriweather Sans Light" pitchFamily="2" charset="77"/>
              </a:defRPr>
            </a:lvl1pPr>
          </a:lstStyle>
          <a:p>
            <a:r>
              <a:rPr lang="en-US" dirty="0"/>
              <a:t>UGA College of Environment +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4DAAC-6271-7216-5377-00C8CB28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EF73E7F-5EA7-6D41-A52B-B24DE189BE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Placeholder 12">
            <a:extLst>
              <a:ext uri="{FF2B5EF4-FFF2-40B4-BE49-F238E27FC236}">
                <a16:creationId xmlns:a16="http://schemas.microsoft.com/office/drawing/2014/main" id="{D85E5BAF-F1A3-2BC1-990B-3F7E1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491" t="23939" r="-169" b="25802"/>
          <a:stretch/>
        </p:blipFill>
        <p:spPr>
          <a:xfrm>
            <a:off x="0" y="464317"/>
            <a:ext cx="8824686" cy="3297184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16" name="Freeform 15">
            <a:extLst>
              <a:ext uri="{FF2B5EF4-FFF2-40B4-BE49-F238E27FC236}">
                <a16:creationId xmlns:a16="http://schemas.microsoft.com/office/drawing/2014/main" id="{FE546C06-8F8C-7708-FD70-8E37E3B09452}"/>
              </a:ext>
            </a:extLst>
          </p:cNvPr>
          <p:cNvSpPr>
            <a:spLocks noChangeAspect="1"/>
          </p:cNvSpPr>
          <p:nvPr userDrawn="1"/>
        </p:nvSpPr>
        <p:spPr>
          <a:xfrm>
            <a:off x="6705763" y="233680"/>
            <a:ext cx="4597237" cy="3527821"/>
          </a:xfrm>
          <a:custGeom>
            <a:avLst/>
            <a:gdLst>
              <a:gd name="connsiteX0" fmla="*/ 0 w 5027501"/>
              <a:gd name="connsiteY0" fmla="*/ 0 h 3297184"/>
              <a:gd name="connsiteX1" fmla="*/ 5027501 w 5027501"/>
              <a:gd name="connsiteY1" fmla="*/ 0 h 3297184"/>
              <a:gd name="connsiteX2" fmla="*/ 5027501 w 5027501"/>
              <a:gd name="connsiteY2" fmla="*/ 3297184 h 3297184"/>
              <a:gd name="connsiteX3" fmla="*/ 1767719 w 5027501"/>
              <a:gd name="connsiteY3" fmla="*/ 3297184 h 329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7501" h="3297184">
                <a:moveTo>
                  <a:pt x="0" y="0"/>
                </a:moveTo>
                <a:lnTo>
                  <a:pt x="5027501" y="0"/>
                </a:lnTo>
                <a:lnTo>
                  <a:pt x="5027501" y="3297184"/>
                </a:lnTo>
                <a:lnTo>
                  <a:pt x="1767719" y="3297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FBAADA4C-A95A-1F5F-F290-D57C9B79F9DE}"/>
              </a:ext>
            </a:extLst>
          </p:cNvPr>
          <p:cNvSpPr/>
          <p:nvPr userDrawn="1"/>
        </p:nvSpPr>
        <p:spPr>
          <a:xfrm>
            <a:off x="6950435" y="464317"/>
            <a:ext cx="4296685" cy="3297184"/>
          </a:xfrm>
          <a:custGeom>
            <a:avLst/>
            <a:gdLst>
              <a:gd name="connsiteX0" fmla="*/ 0 w 5027501"/>
              <a:gd name="connsiteY0" fmla="*/ 0 h 3297184"/>
              <a:gd name="connsiteX1" fmla="*/ 5027501 w 5027501"/>
              <a:gd name="connsiteY1" fmla="*/ 0 h 3297184"/>
              <a:gd name="connsiteX2" fmla="*/ 5027501 w 5027501"/>
              <a:gd name="connsiteY2" fmla="*/ 3297184 h 3297184"/>
              <a:gd name="connsiteX3" fmla="*/ 1767719 w 5027501"/>
              <a:gd name="connsiteY3" fmla="*/ 3297184 h 329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7501" h="3297184">
                <a:moveTo>
                  <a:pt x="0" y="0"/>
                </a:moveTo>
                <a:lnTo>
                  <a:pt x="5027501" y="0"/>
                </a:lnTo>
                <a:lnTo>
                  <a:pt x="5027501" y="3297184"/>
                </a:lnTo>
                <a:lnTo>
                  <a:pt x="1767719" y="329718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DD50DC-A848-C13B-3718-DE0131D3D3DE}"/>
              </a:ext>
            </a:extLst>
          </p:cNvPr>
          <p:cNvSpPr/>
          <p:nvPr userDrawn="1"/>
        </p:nvSpPr>
        <p:spPr>
          <a:xfrm>
            <a:off x="10701879" y="464317"/>
            <a:ext cx="1490121" cy="32971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2574EC39-06C5-15A8-FD32-6784423ECC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22928" y="993350"/>
            <a:ext cx="3268864" cy="1367102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87B9A61C-0B8E-07E9-47E5-90B83DFA75A3}"/>
              </a:ext>
            </a:extLst>
          </p:cNvPr>
          <p:cNvSpPr/>
          <p:nvPr userDrawn="1"/>
        </p:nvSpPr>
        <p:spPr>
          <a:xfrm>
            <a:off x="9448800" y="2884597"/>
            <a:ext cx="2743200" cy="1367102"/>
          </a:xfrm>
          <a:custGeom>
            <a:avLst/>
            <a:gdLst>
              <a:gd name="connsiteX0" fmla="*/ 0 w 5027501"/>
              <a:gd name="connsiteY0" fmla="*/ 0 h 3297184"/>
              <a:gd name="connsiteX1" fmla="*/ 5027501 w 5027501"/>
              <a:gd name="connsiteY1" fmla="*/ 0 h 3297184"/>
              <a:gd name="connsiteX2" fmla="*/ 5027501 w 5027501"/>
              <a:gd name="connsiteY2" fmla="*/ 3297184 h 3297184"/>
              <a:gd name="connsiteX3" fmla="*/ 1767719 w 5027501"/>
              <a:gd name="connsiteY3" fmla="*/ 3297184 h 3297184"/>
              <a:gd name="connsiteX0" fmla="*/ 0 w 6903495"/>
              <a:gd name="connsiteY0" fmla="*/ 0 h 3332580"/>
              <a:gd name="connsiteX1" fmla="*/ 5027501 w 6903495"/>
              <a:gd name="connsiteY1" fmla="*/ 0 h 3332580"/>
              <a:gd name="connsiteX2" fmla="*/ 6903495 w 6903495"/>
              <a:gd name="connsiteY2" fmla="*/ 3332580 h 3332580"/>
              <a:gd name="connsiteX3" fmla="*/ 1767719 w 6903495"/>
              <a:gd name="connsiteY3" fmla="*/ 3297184 h 3332580"/>
              <a:gd name="connsiteX4" fmla="*/ 0 w 6903495"/>
              <a:gd name="connsiteY4" fmla="*/ 0 h 3332580"/>
              <a:gd name="connsiteX0" fmla="*/ 0 w 6903495"/>
              <a:gd name="connsiteY0" fmla="*/ 0 h 3332580"/>
              <a:gd name="connsiteX1" fmla="*/ 6903493 w 6903495"/>
              <a:gd name="connsiteY1" fmla="*/ 35396 h 3332580"/>
              <a:gd name="connsiteX2" fmla="*/ 6903495 w 6903495"/>
              <a:gd name="connsiteY2" fmla="*/ 3332580 h 3332580"/>
              <a:gd name="connsiteX3" fmla="*/ 1767719 w 6903495"/>
              <a:gd name="connsiteY3" fmla="*/ 3297184 h 3332580"/>
              <a:gd name="connsiteX4" fmla="*/ 0 w 6903495"/>
              <a:gd name="connsiteY4" fmla="*/ 0 h 3332580"/>
              <a:gd name="connsiteX0" fmla="*/ 0 w 6903493"/>
              <a:gd name="connsiteY0" fmla="*/ 0 h 3332580"/>
              <a:gd name="connsiteX1" fmla="*/ 6903493 w 6903493"/>
              <a:gd name="connsiteY1" fmla="*/ 35396 h 3332580"/>
              <a:gd name="connsiteX2" fmla="*/ 6620326 w 6903493"/>
              <a:gd name="connsiteY2" fmla="*/ 3332580 h 3332580"/>
              <a:gd name="connsiteX3" fmla="*/ 1767719 w 6903493"/>
              <a:gd name="connsiteY3" fmla="*/ 3297184 h 3332580"/>
              <a:gd name="connsiteX4" fmla="*/ 0 w 6903493"/>
              <a:gd name="connsiteY4" fmla="*/ 0 h 3332580"/>
              <a:gd name="connsiteX0" fmla="*/ 0 w 6620326"/>
              <a:gd name="connsiteY0" fmla="*/ 0 h 3332580"/>
              <a:gd name="connsiteX1" fmla="*/ 6620324 w 6620326"/>
              <a:gd name="connsiteY1" fmla="*/ 70792 h 3332580"/>
              <a:gd name="connsiteX2" fmla="*/ 6620326 w 6620326"/>
              <a:gd name="connsiteY2" fmla="*/ 3332580 h 3332580"/>
              <a:gd name="connsiteX3" fmla="*/ 1767719 w 6620326"/>
              <a:gd name="connsiteY3" fmla="*/ 3297184 h 3332580"/>
              <a:gd name="connsiteX4" fmla="*/ 0 w 6620326"/>
              <a:gd name="connsiteY4" fmla="*/ 0 h 3332580"/>
              <a:gd name="connsiteX0" fmla="*/ 0 w 6620326"/>
              <a:gd name="connsiteY0" fmla="*/ 0 h 3332580"/>
              <a:gd name="connsiteX1" fmla="*/ 6584928 w 6620326"/>
              <a:gd name="connsiteY1" fmla="*/ 35394 h 3332580"/>
              <a:gd name="connsiteX2" fmla="*/ 6620326 w 6620326"/>
              <a:gd name="connsiteY2" fmla="*/ 3332580 h 3332580"/>
              <a:gd name="connsiteX3" fmla="*/ 1767719 w 6620326"/>
              <a:gd name="connsiteY3" fmla="*/ 3297184 h 3332580"/>
              <a:gd name="connsiteX4" fmla="*/ 0 w 6620326"/>
              <a:gd name="connsiteY4" fmla="*/ 0 h 3332580"/>
              <a:gd name="connsiteX0" fmla="*/ 0 w 6603228"/>
              <a:gd name="connsiteY0" fmla="*/ 0 h 3297184"/>
              <a:gd name="connsiteX1" fmla="*/ 6584928 w 6603228"/>
              <a:gd name="connsiteY1" fmla="*/ 35394 h 3297184"/>
              <a:gd name="connsiteX2" fmla="*/ 6603228 w 6603228"/>
              <a:gd name="connsiteY2" fmla="*/ 3281287 h 3297184"/>
              <a:gd name="connsiteX3" fmla="*/ 1767719 w 6603228"/>
              <a:gd name="connsiteY3" fmla="*/ 3297184 h 3297184"/>
              <a:gd name="connsiteX4" fmla="*/ 0 w 6603228"/>
              <a:gd name="connsiteY4" fmla="*/ 0 h 3297184"/>
              <a:gd name="connsiteX0" fmla="*/ 0 w 6603228"/>
              <a:gd name="connsiteY0" fmla="*/ 0 h 3297184"/>
              <a:gd name="connsiteX1" fmla="*/ 6602025 w 6603228"/>
              <a:gd name="connsiteY1" fmla="*/ 52491 h 3297184"/>
              <a:gd name="connsiteX2" fmla="*/ 6603228 w 6603228"/>
              <a:gd name="connsiteY2" fmla="*/ 3281287 h 3297184"/>
              <a:gd name="connsiteX3" fmla="*/ 1767719 w 6603228"/>
              <a:gd name="connsiteY3" fmla="*/ 3297184 h 3297184"/>
              <a:gd name="connsiteX4" fmla="*/ 0 w 6603228"/>
              <a:gd name="connsiteY4" fmla="*/ 0 h 3297184"/>
              <a:gd name="connsiteX0" fmla="*/ 0 w 6603228"/>
              <a:gd name="connsiteY0" fmla="*/ 0 h 3297184"/>
              <a:gd name="connsiteX1" fmla="*/ 6584928 w 6603228"/>
              <a:gd name="connsiteY1" fmla="*/ 1198 h 3297184"/>
              <a:gd name="connsiteX2" fmla="*/ 6603228 w 6603228"/>
              <a:gd name="connsiteY2" fmla="*/ 3281287 h 3297184"/>
              <a:gd name="connsiteX3" fmla="*/ 1767719 w 6603228"/>
              <a:gd name="connsiteY3" fmla="*/ 3297184 h 3297184"/>
              <a:gd name="connsiteX4" fmla="*/ 0 w 6603228"/>
              <a:gd name="connsiteY4" fmla="*/ 0 h 329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3228" h="3297184">
                <a:moveTo>
                  <a:pt x="0" y="0"/>
                </a:moveTo>
                <a:lnTo>
                  <a:pt x="6584928" y="1198"/>
                </a:lnTo>
                <a:cubicBezTo>
                  <a:pt x="6584929" y="1100259"/>
                  <a:pt x="6603227" y="2182226"/>
                  <a:pt x="6603228" y="3281287"/>
                </a:cubicBezTo>
                <a:lnTo>
                  <a:pt x="1767719" y="3297184"/>
                </a:lnTo>
                <a:lnTo>
                  <a:pt x="0" y="0"/>
                </a:lnTo>
                <a:close/>
              </a:path>
            </a:pathLst>
          </a:custGeom>
          <a:solidFill>
            <a:srgbClr val="BA0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046B69-9410-D30F-74D0-77FC64247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139064"/>
            <a:ext cx="9143999" cy="1164960"/>
          </a:xfrm>
        </p:spPr>
        <p:txBody>
          <a:bodyPr lIns="0" tIns="0" rIns="0" bIns="0"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8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D6A69-A7BE-EBED-7088-C1D93088FD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 b="0" i="0">
                <a:solidFill>
                  <a:srgbClr val="C00000"/>
                </a:solidFill>
                <a:latin typeface="Oswald Medium" pitchFamily="2" charset="77"/>
              </a:defRPr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27CE0-3728-2B85-0BD5-C20C55BEC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5C533-AC39-FA38-B695-2B2AB9EBF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3E7F-5EA7-6D41-A52B-B24DE189B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96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2D1B7-4613-57DA-A58A-B28E1D428E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section header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586F1-67C5-8715-D2E4-26A831B91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A2C04-0DE6-CBF7-9C68-373899030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3E7F-5EA7-6D41-A52B-B24DE189B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75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A2C04-0DE6-CBF7-9C68-373899030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EF73E7F-5EA7-6D41-A52B-B24DE189BE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3F3C28D-6FD6-E6D8-CACA-A68DADE8A0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81142"/>
            <a:ext cx="9144000" cy="651910"/>
          </a:xfrm>
        </p:spPr>
        <p:txBody>
          <a:bodyPr tIns="0" bIns="0"/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49F3E-8EF8-96BF-2C95-CEE4D185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6472"/>
            <a:ext cx="4114800" cy="365125"/>
          </a:xfrm>
          <a:prstGeom prst="rect">
            <a:avLst/>
          </a:prstGeom>
        </p:spPr>
        <p:txBody>
          <a:bodyPr anchor="b"/>
          <a:lstStyle>
            <a:lvl1pPr algn="l">
              <a:defRPr sz="1200"/>
            </a:lvl1pPr>
          </a:lstStyle>
          <a:p>
            <a:r>
              <a:rPr lang="en-US" dirty="0"/>
              <a:t>UGA College of Environment + Design</a:t>
            </a:r>
            <a:endParaRPr lang="en-US" sz="1200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6D31042-6A25-FEEA-01C2-747DF129BAEF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F73E7F-5EA7-6D41-A52B-B24DE189BE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Placeholder 12">
            <a:extLst>
              <a:ext uri="{FF2B5EF4-FFF2-40B4-BE49-F238E27FC236}">
                <a16:creationId xmlns:a16="http://schemas.microsoft.com/office/drawing/2014/main" id="{1EF76693-E663-A571-05CC-0AE5A301F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491" t="23939" r="-169" b="25802"/>
          <a:stretch/>
        </p:blipFill>
        <p:spPr>
          <a:xfrm>
            <a:off x="0" y="464317"/>
            <a:ext cx="8824686" cy="3297184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375E5DAA-ED9C-7862-1C64-9D32599DA554}"/>
              </a:ext>
            </a:extLst>
          </p:cNvPr>
          <p:cNvSpPr>
            <a:spLocks noChangeAspect="1"/>
          </p:cNvSpPr>
          <p:nvPr userDrawn="1"/>
        </p:nvSpPr>
        <p:spPr>
          <a:xfrm>
            <a:off x="6705763" y="233680"/>
            <a:ext cx="4597237" cy="3527821"/>
          </a:xfrm>
          <a:custGeom>
            <a:avLst/>
            <a:gdLst>
              <a:gd name="connsiteX0" fmla="*/ 0 w 5027501"/>
              <a:gd name="connsiteY0" fmla="*/ 0 h 3297184"/>
              <a:gd name="connsiteX1" fmla="*/ 5027501 w 5027501"/>
              <a:gd name="connsiteY1" fmla="*/ 0 h 3297184"/>
              <a:gd name="connsiteX2" fmla="*/ 5027501 w 5027501"/>
              <a:gd name="connsiteY2" fmla="*/ 3297184 h 3297184"/>
              <a:gd name="connsiteX3" fmla="*/ 1767719 w 5027501"/>
              <a:gd name="connsiteY3" fmla="*/ 3297184 h 329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7501" h="3297184">
                <a:moveTo>
                  <a:pt x="0" y="0"/>
                </a:moveTo>
                <a:lnTo>
                  <a:pt x="5027501" y="0"/>
                </a:lnTo>
                <a:lnTo>
                  <a:pt x="5027501" y="3297184"/>
                </a:lnTo>
                <a:lnTo>
                  <a:pt x="1767719" y="3297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E1D6EC0-5B72-05F0-308B-3C6151B30568}"/>
              </a:ext>
            </a:extLst>
          </p:cNvPr>
          <p:cNvSpPr/>
          <p:nvPr userDrawn="1"/>
        </p:nvSpPr>
        <p:spPr>
          <a:xfrm>
            <a:off x="6950435" y="464317"/>
            <a:ext cx="4296685" cy="3297184"/>
          </a:xfrm>
          <a:custGeom>
            <a:avLst/>
            <a:gdLst>
              <a:gd name="connsiteX0" fmla="*/ 0 w 5027501"/>
              <a:gd name="connsiteY0" fmla="*/ 0 h 3297184"/>
              <a:gd name="connsiteX1" fmla="*/ 5027501 w 5027501"/>
              <a:gd name="connsiteY1" fmla="*/ 0 h 3297184"/>
              <a:gd name="connsiteX2" fmla="*/ 5027501 w 5027501"/>
              <a:gd name="connsiteY2" fmla="*/ 3297184 h 3297184"/>
              <a:gd name="connsiteX3" fmla="*/ 1767719 w 5027501"/>
              <a:gd name="connsiteY3" fmla="*/ 3297184 h 329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7501" h="3297184">
                <a:moveTo>
                  <a:pt x="0" y="0"/>
                </a:moveTo>
                <a:lnTo>
                  <a:pt x="5027501" y="0"/>
                </a:lnTo>
                <a:lnTo>
                  <a:pt x="5027501" y="3297184"/>
                </a:lnTo>
                <a:lnTo>
                  <a:pt x="1767719" y="329718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B0633-C78F-DA45-585C-5CBDA0698670}"/>
              </a:ext>
            </a:extLst>
          </p:cNvPr>
          <p:cNvSpPr/>
          <p:nvPr userDrawn="1"/>
        </p:nvSpPr>
        <p:spPr>
          <a:xfrm>
            <a:off x="10701879" y="464317"/>
            <a:ext cx="1490121" cy="32971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1C7F8186-3A67-6188-1D86-732D35D1AE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22928" y="993350"/>
            <a:ext cx="3268864" cy="1367102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7FEDD598-0018-7C34-0AE0-05BB42C9A760}"/>
              </a:ext>
            </a:extLst>
          </p:cNvPr>
          <p:cNvSpPr/>
          <p:nvPr userDrawn="1"/>
        </p:nvSpPr>
        <p:spPr>
          <a:xfrm>
            <a:off x="9448800" y="2884597"/>
            <a:ext cx="2743200" cy="1367102"/>
          </a:xfrm>
          <a:custGeom>
            <a:avLst/>
            <a:gdLst>
              <a:gd name="connsiteX0" fmla="*/ 0 w 5027501"/>
              <a:gd name="connsiteY0" fmla="*/ 0 h 3297184"/>
              <a:gd name="connsiteX1" fmla="*/ 5027501 w 5027501"/>
              <a:gd name="connsiteY1" fmla="*/ 0 h 3297184"/>
              <a:gd name="connsiteX2" fmla="*/ 5027501 w 5027501"/>
              <a:gd name="connsiteY2" fmla="*/ 3297184 h 3297184"/>
              <a:gd name="connsiteX3" fmla="*/ 1767719 w 5027501"/>
              <a:gd name="connsiteY3" fmla="*/ 3297184 h 3297184"/>
              <a:gd name="connsiteX0" fmla="*/ 0 w 6903495"/>
              <a:gd name="connsiteY0" fmla="*/ 0 h 3332580"/>
              <a:gd name="connsiteX1" fmla="*/ 5027501 w 6903495"/>
              <a:gd name="connsiteY1" fmla="*/ 0 h 3332580"/>
              <a:gd name="connsiteX2" fmla="*/ 6903495 w 6903495"/>
              <a:gd name="connsiteY2" fmla="*/ 3332580 h 3332580"/>
              <a:gd name="connsiteX3" fmla="*/ 1767719 w 6903495"/>
              <a:gd name="connsiteY3" fmla="*/ 3297184 h 3332580"/>
              <a:gd name="connsiteX4" fmla="*/ 0 w 6903495"/>
              <a:gd name="connsiteY4" fmla="*/ 0 h 3332580"/>
              <a:gd name="connsiteX0" fmla="*/ 0 w 6903495"/>
              <a:gd name="connsiteY0" fmla="*/ 0 h 3332580"/>
              <a:gd name="connsiteX1" fmla="*/ 6903493 w 6903495"/>
              <a:gd name="connsiteY1" fmla="*/ 35396 h 3332580"/>
              <a:gd name="connsiteX2" fmla="*/ 6903495 w 6903495"/>
              <a:gd name="connsiteY2" fmla="*/ 3332580 h 3332580"/>
              <a:gd name="connsiteX3" fmla="*/ 1767719 w 6903495"/>
              <a:gd name="connsiteY3" fmla="*/ 3297184 h 3332580"/>
              <a:gd name="connsiteX4" fmla="*/ 0 w 6903495"/>
              <a:gd name="connsiteY4" fmla="*/ 0 h 3332580"/>
              <a:gd name="connsiteX0" fmla="*/ 0 w 6903493"/>
              <a:gd name="connsiteY0" fmla="*/ 0 h 3332580"/>
              <a:gd name="connsiteX1" fmla="*/ 6903493 w 6903493"/>
              <a:gd name="connsiteY1" fmla="*/ 35396 h 3332580"/>
              <a:gd name="connsiteX2" fmla="*/ 6620326 w 6903493"/>
              <a:gd name="connsiteY2" fmla="*/ 3332580 h 3332580"/>
              <a:gd name="connsiteX3" fmla="*/ 1767719 w 6903493"/>
              <a:gd name="connsiteY3" fmla="*/ 3297184 h 3332580"/>
              <a:gd name="connsiteX4" fmla="*/ 0 w 6903493"/>
              <a:gd name="connsiteY4" fmla="*/ 0 h 3332580"/>
              <a:gd name="connsiteX0" fmla="*/ 0 w 6620326"/>
              <a:gd name="connsiteY0" fmla="*/ 0 h 3332580"/>
              <a:gd name="connsiteX1" fmla="*/ 6620324 w 6620326"/>
              <a:gd name="connsiteY1" fmla="*/ 70792 h 3332580"/>
              <a:gd name="connsiteX2" fmla="*/ 6620326 w 6620326"/>
              <a:gd name="connsiteY2" fmla="*/ 3332580 h 3332580"/>
              <a:gd name="connsiteX3" fmla="*/ 1767719 w 6620326"/>
              <a:gd name="connsiteY3" fmla="*/ 3297184 h 3332580"/>
              <a:gd name="connsiteX4" fmla="*/ 0 w 6620326"/>
              <a:gd name="connsiteY4" fmla="*/ 0 h 3332580"/>
              <a:gd name="connsiteX0" fmla="*/ 0 w 6620326"/>
              <a:gd name="connsiteY0" fmla="*/ 0 h 3332580"/>
              <a:gd name="connsiteX1" fmla="*/ 6584928 w 6620326"/>
              <a:gd name="connsiteY1" fmla="*/ 35394 h 3332580"/>
              <a:gd name="connsiteX2" fmla="*/ 6620326 w 6620326"/>
              <a:gd name="connsiteY2" fmla="*/ 3332580 h 3332580"/>
              <a:gd name="connsiteX3" fmla="*/ 1767719 w 6620326"/>
              <a:gd name="connsiteY3" fmla="*/ 3297184 h 3332580"/>
              <a:gd name="connsiteX4" fmla="*/ 0 w 6620326"/>
              <a:gd name="connsiteY4" fmla="*/ 0 h 3332580"/>
              <a:gd name="connsiteX0" fmla="*/ 0 w 6603228"/>
              <a:gd name="connsiteY0" fmla="*/ 0 h 3297184"/>
              <a:gd name="connsiteX1" fmla="*/ 6584928 w 6603228"/>
              <a:gd name="connsiteY1" fmla="*/ 35394 h 3297184"/>
              <a:gd name="connsiteX2" fmla="*/ 6603228 w 6603228"/>
              <a:gd name="connsiteY2" fmla="*/ 3281287 h 3297184"/>
              <a:gd name="connsiteX3" fmla="*/ 1767719 w 6603228"/>
              <a:gd name="connsiteY3" fmla="*/ 3297184 h 3297184"/>
              <a:gd name="connsiteX4" fmla="*/ 0 w 6603228"/>
              <a:gd name="connsiteY4" fmla="*/ 0 h 3297184"/>
              <a:gd name="connsiteX0" fmla="*/ 0 w 6603228"/>
              <a:gd name="connsiteY0" fmla="*/ 0 h 3297184"/>
              <a:gd name="connsiteX1" fmla="*/ 6602025 w 6603228"/>
              <a:gd name="connsiteY1" fmla="*/ 52491 h 3297184"/>
              <a:gd name="connsiteX2" fmla="*/ 6603228 w 6603228"/>
              <a:gd name="connsiteY2" fmla="*/ 3281287 h 3297184"/>
              <a:gd name="connsiteX3" fmla="*/ 1767719 w 6603228"/>
              <a:gd name="connsiteY3" fmla="*/ 3297184 h 3297184"/>
              <a:gd name="connsiteX4" fmla="*/ 0 w 6603228"/>
              <a:gd name="connsiteY4" fmla="*/ 0 h 3297184"/>
              <a:gd name="connsiteX0" fmla="*/ 0 w 6603228"/>
              <a:gd name="connsiteY0" fmla="*/ 0 h 3297184"/>
              <a:gd name="connsiteX1" fmla="*/ 6584928 w 6603228"/>
              <a:gd name="connsiteY1" fmla="*/ 1198 h 3297184"/>
              <a:gd name="connsiteX2" fmla="*/ 6603228 w 6603228"/>
              <a:gd name="connsiteY2" fmla="*/ 3281287 h 3297184"/>
              <a:gd name="connsiteX3" fmla="*/ 1767719 w 6603228"/>
              <a:gd name="connsiteY3" fmla="*/ 3297184 h 3297184"/>
              <a:gd name="connsiteX4" fmla="*/ 0 w 6603228"/>
              <a:gd name="connsiteY4" fmla="*/ 0 h 329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3228" h="3297184">
                <a:moveTo>
                  <a:pt x="0" y="0"/>
                </a:moveTo>
                <a:lnTo>
                  <a:pt x="6584928" y="1198"/>
                </a:lnTo>
                <a:cubicBezTo>
                  <a:pt x="6584929" y="1100259"/>
                  <a:pt x="6603227" y="2182226"/>
                  <a:pt x="6603228" y="3281287"/>
                </a:cubicBezTo>
                <a:lnTo>
                  <a:pt x="1767719" y="3297184"/>
                </a:lnTo>
                <a:lnTo>
                  <a:pt x="0" y="0"/>
                </a:lnTo>
                <a:close/>
              </a:path>
            </a:pathLst>
          </a:custGeom>
          <a:solidFill>
            <a:srgbClr val="BA0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anose="00000500000000000000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EF324D1-6776-6B40-F73A-EBE35B9B0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139064"/>
            <a:ext cx="9143999" cy="1164960"/>
          </a:xfrm>
        </p:spPr>
        <p:txBody>
          <a:bodyPr lIns="91440" tIns="0" rIns="0" bIns="0"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93981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83A3E-F50C-9B9F-9DFC-A1CC65E73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DB1EA-8D6B-1783-0812-0C15ED494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9C0AB-E625-AAD4-873C-8B6B5A20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EC0C6-FE5A-A7C6-5BAF-FA5A135D5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3E7F-5EA7-6D41-A52B-B24DE189B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6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7B544-57F2-7EB3-32B8-7AD562788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5060" y="365125"/>
            <a:ext cx="5650327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3751A-DDC5-7772-F21E-A822AD712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7A3EE-CF0C-934B-BE1A-27F0980D0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212382-D465-DC88-3BB7-76117C2A2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7F79A4-70AE-DF51-79DE-A8D2072B3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A9C840-7720-56BF-19BE-213BE949F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3E7F-5EA7-6D41-A52B-B24DE189B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0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E981E-7885-DC63-700F-56AFAD92C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CA92A-ED8D-BDD7-4C7E-779F491B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3E7F-5EA7-6D41-A52B-B24DE189B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2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0DFD1-8D68-F862-B74C-8D74C4A4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3E7F-5EA7-6D41-A52B-B24DE189B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9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DC15D3-684D-760A-7D0A-3CDA41EEF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854765"/>
            <a:ext cx="5019261" cy="60032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EF0C65-3C1F-F7BC-02B4-4F405B2082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78" y="457200"/>
            <a:ext cx="5390321" cy="160020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B1D7E-329D-34A3-8F13-7699AC3AC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63479" y="2225640"/>
            <a:ext cx="53903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28098-0B41-88FB-44C0-02B692B6B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3E7F-5EA7-6D41-A52B-B24DE189B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6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1648C3-71DD-0B80-71F5-AD1B13684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304" y="365125"/>
            <a:ext cx="56884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dirty="0">
                <a:solidFill>
                  <a:srgbClr val="000000"/>
                </a:solidFill>
                <a:latin typeface="Oswald Medium" pitchFamily="2" charset="77"/>
                <a:cs typeface="Poppins Light" panose="00000400000000000000" pitchFamily="2" charset="0"/>
              </a:rPr>
              <a:t>Edit Title Slide</a:t>
            </a:r>
            <a:endParaRPr lang="en-US" sz="4400" dirty="0">
              <a:solidFill>
                <a:srgbClr val="BA0B2F"/>
              </a:solidFill>
              <a:latin typeface="Oswald Medium" pitchFamily="2" charset="77"/>
              <a:cs typeface="Poppins Light" panose="000004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127FA-2F9D-6614-7C85-9D05C15AE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0039C-A5DE-D540-2795-3E68FFB7A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F73E7F-5EA7-6D41-A52B-B24DE189BE1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rapezoid 67">
            <a:extLst>
              <a:ext uri="{FF2B5EF4-FFF2-40B4-BE49-F238E27FC236}">
                <a16:creationId xmlns:a16="http://schemas.microsoft.com/office/drawing/2014/main" id="{04E9A7C0-EEC8-375D-E542-534FBE70F731}"/>
              </a:ext>
            </a:extLst>
          </p:cNvPr>
          <p:cNvSpPr/>
          <p:nvPr userDrawn="1"/>
        </p:nvSpPr>
        <p:spPr>
          <a:xfrm>
            <a:off x="2945233" y="-621"/>
            <a:ext cx="3046564" cy="1061888"/>
          </a:xfrm>
          <a:custGeom>
            <a:avLst/>
            <a:gdLst>
              <a:gd name="connsiteX0" fmla="*/ 0 w 2743200"/>
              <a:gd name="connsiteY0" fmla="*/ 1868892 h 1868892"/>
              <a:gd name="connsiteX1" fmla="*/ 467223 w 2743200"/>
              <a:gd name="connsiteY1" fmla="*/ 0 h 1868892"/>
              <a:gd name="connsiteX2" fmla="*/ 2275977 w 2743200"/>
              <a:gd name="connsiteY2" fmla="*/ 0 h 1868892"/>
              <a:gd name="connsiteX3" fmla="*/ 2743200 w 2743200"/>
              <a:gd name="connsiteY3" fmla="*/ 1868892 h 1868892"/>
              <a:gd name="connsiteX4" fmla="*/ 0 w 2743200"/>
              <a:gd name="connsiteY4" fmla="*/ 1868892 h 1868892"/>
              <a:gd name="connsiteX0" fmla="*/ 0 w 2743200"/>
              <a:gd name="connsiteY0" fmla="*/ 1868892 h 1868892"/>
              <a:gd name="connsiteX1" fmla="*/ 3584 w 2743200"/>
              <a:gd name="connsiteY1" fmla="*/ 0 h 1868892"/>
              <a:gd name="connsiteX2" fmla="*/ 2275977 w 2743200"/>
              <a:gd name="connsiteY2" fmla="*/ 0 h 1868892"/>
              <a:gd name="connsiteX3" fmla="*/ 2743200 w 2743200"/>
              <a:gd name="connsiteY3" fmla="*/ 1868892 h 1868892"/>
              <a:gd name="connsiteX4" fmla="*/ 0 w 2743200"/>
              <a:gd name="connsiteY4" fmla="*/ 1868892 h 1868892"/>
              <a:gd name="connsiteX0" fmla="*/ 0 w 4027504"/>
              <a:gd name="connsiteY0" fmla="*/ 1868892 h 1868892"/>
              <a:gd name="connsiteX1" fmla="*/ 3584 w 4027504"/>
              <a:gd name="connsiteY1" fmla="*/ 0 h 1868892"/>
              <a:gd name="connsiteX2" fmla="*/ 4027504 w 4027504"/>
              <a:gd name="connsiteY2" fmla="*/ 12879 h 1868892"/>
              <a:gd name="connsiteX3" fmla="*/ 2743200 w 4027504"/>
              <a:gd name="connsiteY3" fmla="*/ 1868892 h 1868892"/>
              <a:gd name="connsiteX4" fmla="*/ 0 w 4027504"/>
              <a:gd name="connsiteY4" fmla="*/ 1868892 h 1868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7504" h="1868892">
                <a:moveTo>
                  <a:pt x="0" y="1868892"/>
                </a:moveTo>
                <a:cubicBezTo>
                  <a:pt x="1195" y="1245928"/>
                  <a:pt x="2389" y="622964"/>
                  <a:pt x="3584" y="0"/>
                </a:cubicBezTo>
                <a:lnTo>
                  <a:pt x="4027504" y="12879"/>
                </a:lnTo>
                <a:lnTo>
                  <a:pt x="2743200" y="1868892"/>
                </a:lnTo>
                <a:lnTo>
                  <a:pt x="0" y="18688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apezoid 67">
            <a:extLst>
              <a:ext uri="{FF2B5EF4-FFF2-40B4-BE49-F238E27FC236}">
                <a16:creationId xmlns:a16="http://schemas.microsoft.com/office/drawing/2014/main" id="{AE30E63F-7529-7032-B242-D5431B799D14}"/>
              </a:ext>
            </a:extLst>
          </p:cNvPr>
          <p:cNvSpPr/>
          <p:nvPr userDrawn="1"/>
        </p:nvSpPr>
        <p:spPr>
          <a:xfrm>
            <a:off x="0" y="-12879"/>
            <a:ext cx="4027504" cy="1403797"/>
          </a:xfrm>
          <a:custGeom>
            <a:avLst/>
            <a:gdLst>
              <a:gd name="connsiteX0" fmla="*/ 0 w 2743200"/>
              <a:gd name="connsiteY0" fmla="*/ 1868892 h 1868892"/>
              <a:gd name="connsiteX1" fmla="*/ 467223 w 2743200"/>
              <a:gd name="connsiteY1" fmla="*/ 0 h 1868892"/>
              <a:gd name="connsiteX2" fmla="*/ 2275977 w 2743200"/>
              <a:gd name="connsiteY2" fmla="*/ 0 h 1868892"/>
              <a:gd name="connsiteX3" fmla="*/ 2743200 w 2743200"/>
              <a:gd name="connsiteY3" fmla="*/ 1868892 h 1868892"/>
              <a:gd name="connsiteX4" fmla="*/ 0 w 2743200"/>
              <a:gd name="connsiteY4" fmla="*/ 1868892 h 1868892"/>
              <a:gd name="connsiteX0" fmla="*/ 0 w 2743200"/>
              <a:gd name="connsiteY0" fmla="*/ 1868892 h 1868892"/>
              <a:gd name="connsiteX1" fmla="*/ 3584 w 2743200"/>
              <a:gd name="connsiteY1" fmla="*/ 0 h 1868892"/>
              <a:gd name="connsiteX2" fmla="*/ 2275977 w 2743200"/>
              <a:gd name="connsiteY2" fmla="*/ 0 h 1868892"/>
              <a:gd name="connsiteX3" fmla="*/ 2743200 w 2743200"/>
              <a:gd name="connsiteY3" fmla="*/ 1868892 h 1868892"/>
              <a:gd name="connsiteX4" fmla="*/ 0 w 2743200"/>
              <a:gd name="connsiteY4" fmla="*/ 1868892 h 1868892"/>
              <a:gd name="connsiteX0" fmla="*/ 0 w 4027504"/>
              <a:gd name="connsiteY0" fmla="*/ 1868892 h 1868892"/>
              <a:gd name="connsiteX1" fmla="*/ 3584 w 4027504"/>
              <a:gd name="connsiteY1" fmla="*/ 0 h 1868892"/>
              <a:gd name="connsiteX2" fmla="*/ 4027504 w 4027504"/>
              <a:gd name="connsiteY2" fmla="*/ 12879 h 1868892"/>
              <a:gd name="connsiteX3" fmla="*/ 2743200 w 4027504"/>
              <a:gd name="connsiteY3" fmla="*/ 1868892 h 1868892"/>
              <a:gd name="connsiteX4" fmla="*/ 0 w 4027504"/>
              <a:gd name="connsiteY4" fmla="*/ 1868892 h 1868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7504" h="1868892">
                <a:moveTo>
                  <a:pt x="0" y="1868892"/>
                </a:moveTo>
                <a:cubicBezTo>
                  <a:pt x="1195" y="1245928"/>
                  <a:pt x="2389" y="622964"/>
                  <a:pt x="3584" y="0"/>
                </a:cubicBezTo>
                <a:lnTo>
                  <a:pt x="4027504" y="12879"/>
                </a:lnTo>
                <a:lnTo>
                  <a:pt x="2743200" y="1868892"/>
                </a:lnTo>
                <a:lnTo>
                  <a:pt x="0" y="1868892"/>
                </a:lnTo>
                <a:close/>
              </a:path>
            </a:pathLst>
          </a:custGeom>
          <a:solidFill>
            <a:srgbClr val="BA0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5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8" r:id="rId4"/>
    <p:sldLayoutId id="2147483652" r:id="rId5"/>
    <p:sldLayoutId id="2147483653" r:id="rId6"/>
    <p:sldLayoutId id="2147483654" r:id="rId7"/>
    <p:sldLayoutId id="2147483655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C00000"/>
          </a:solidFill>
          <a:latin typeface="Oswald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rriweather Sans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rriweather Sans Ligh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rriweather Sans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rriweather Sans Ligh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rriweather Sans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E7600-ACA9-AB7C-82ED-5F0C9C4E2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84837"/>
            <a:ext cx="9144000" cy="1094754"/>
          </a:xfrm>
        </p:spPr>
        <p:txBody>
          <a:bodyPr lIns="0" tIns="0" rIns="0" bIns="0"/>
          <a:lstStyle/>
          <a:p>
            <a:r>
              <a:rPr lang="en-US" dirty="0"/>
              <a:t>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02AB6E-EE72-B9B2-A147-8121D8A96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279591"/>
            <a:ext cx="9144000" cy="651910"/>
          </a:xfrm>
        </p:spPr>
        <p:txBody>
          <a:bodyPr lIns="0" tIns="0" rIns="0" bIns="0"/>
          <a:lstStyle/>
          <a:p>
            <a:r>
              <a:rPr lang="en-US" dirty="0"/>
              <a:t>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3546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6" id="{B15382B7-8920-1041-8EDC-0F9B79349F10}" vid="{2523FD16-FFB7-B141-B2CB-DE6EF33FA7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Merriweather Sans Light</vt:lpstr>
      <vt:lpstr>Oswald Medium</vt:lpstr>
      <vt:lpstr>Poppins</vt:lpstr>
      <vt:lpstr>Office Theme</vt:lpstr>
      <vt:lpstr>Edit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Nicole Dupre</dc:creator>
  <cp:lastModifiedBy>Megan Nicole Dupre</cp:lastModifiedBy>
  <cp:revision>1</cp:revision>
  <dcterms:created xsi:type="dcterms:W3CDTF">2026-07-10T16:52:39Z</dcterms:created>
  <dcterms:modified xsi:type="dcterms:W3CDTF">2026-07-10T16:53:15Z</dcterms:modified>
</cp:coreProperties>
</file>